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0" r:id="rId1"/>
  </p:sldMasterIdLst>
  <p:sldIdLst>
    <p:sldId id="256" r:id="rId2"/>
    <p:sldId id="257" r:id="rId3"/>
    <p:sldId id="258" r:id="rId4"/>
    <p:sldId id="259" r:id="rId5"/>
    <p:sldId id="260" r:id="rId6"/>
    <p:sldId id="261" r:id="rId7"/>
    <p:sldId id="280" r:id="rId8"/>
    <p:sldId id="263" r:id="rId9"/>
    <p:sldId id="265" r:id="rId10"/>
    <p:sldId id="279" r:id="rId11"/>
    <p:sldId id="266" r:id="rId12"/>
    <p:sldId id="271" r:id="rId13"/>
    <p:sldId id="268" r:id="rId14"/>
    <p:sldId id="272" r:id="rId15"/>
    <p:sldId id="269" r:id="rId16"/>
    <p:sldId id="273" r:id="rId17"/>
    <p:sldId id="270" r:id="rId18"/>
    <p:sldId id="274" r:id="rId19"/>
    <p:sldId id="275" r:id="rId20"/>
    <p:sldId id="276" r:id="rId21"/>
    <p:sldId id="277" r:id="rId22"/>
    <p:sldId id="281" r:id="rId23"/>
    <p:sldId id="282" r:id="rId24"/>
    <p:sldId id="283" r:id="rId25"/>
    <p:sldId id="284"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DEBNATH" initials="AD" lastIdx="1" clrIdx="0">
    <p:extLst>
      <p:ext uri="{19B8F6BF-5375-455C-9EA6-DF929625EA0E}">
        <p15:presenceInfo xmlns:p15="http://schemas.microsoft.com/office/powerpoint/2012/main" userId="aff84e9b95582e7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p:scale>
          <a:sx n="50" d="100"/>
          <a:sy n="50" d="100"/>
        </p:scale>
        <p:origin x="1685" y="7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DEBNATH" userId="aff84e9b95582e73" providerId="LiveId" clId="{F93B255E-AFAC-4523-A2D4-7DBFF8D979D6}"/>
    <pc:docChg chg="undo custSel addSld delSld modSld">
      <pc:chgData name="ABHISHEK DEBNATH" userId="aff84e9b95582e73" providerId="LiveId" clId="{F93B255E-AFAC-4523-A2D4-7DBFF8D979D6}" dt="2025-03-11T13:14:59.863" v="909" actId="2696"/>
      <pc:docMkLst>
        <pc:docMk/>
      </pc:docMkLst>
      <pc:sldChg chg="modSp mod">
        <pc:chgData name="ABHISHEK DEBNATH" userId="aff84e9b95582e73" providerId="LiveId" clId="{F93B255E-AFAC-4523-A2D4-7DBFF8D979D6}" dt="2025-03-10T15:13:41.684" v="856" actId="1076"/>
        <pc:sldMkLst>
          <pc:docMk/>
          <pc:sldMk cId="653367478" sldId="256"/>
        </pc:sldMkLst>
        <pc:spChg chg="mod">
          <ac:chgData name="ABHISHEK DEBNATH" userId="aff84e9b95582e73" providerId="LiveId" clId="{F93B255E-AFAC-4523-A2D4-7DBFF8D979D6}" dt="2025-03-10T15:13:19.990" v="853" actId="122"/>
          <ac:spMkLst>
            <pc:docMk/>
            <pc:sldMk cId="653367478" sldId="256"/>
            <ac:spMk id="4" creationId="{CC2AF65D-26E8-4861-8CF2-2916B3D8CA34}"/>
          </ac:spMkLst>
        </pc:spChg>
        <pc:spChg chg="mod">
          <ac:chgData name="ABHISHEK DEBNATH" userId="aff84e9b95582e73" providerId="LiveId" clId="{F93B255E-AFAC-4523-A2D4-7DBFF8D979D6}" dt="2025-03-10T15:13:34.994" v="855" actId="1076"/>
          <ac:spMkLst>
            <pc:docMk/>
            <pc:sldMk cId="653367478" sldId="256"/>
            <ac:spMk id="7" creationId="{F8BBD8B2-DED5-4E78-962A-150E6ECBFB23}"/>
          </ac:spMkLst>
        </pc:spChg>
        <pc:spChg chg="mod">
          <ac:chgData name="ABHISHEK DEBNATH" userId="aff84e9b95582e73" providerId="LiveId" clId="{F93B255E-AFAC-4523-A2D4-7DBFF8D979D6}" dt="2025-03-10T15:13:41.684" v="856" actId="1076"/>
          <ac:spMkLst>
            <pc:docMk/>
            <pc:sldMk cId="653367478" sldId="256"/>
            <ac:spMk id="9" creationId="{E5641822-68E9-4ED0-BAC9-B990F886869F}"/>
          </ac:spMkLst>
        </pc:spChg>
        <pc:picChg chg="mod">
          <ac:chgData name="ABHISHEK DEBNATH" userId="aff84e9b95582e73" providerId="LiveId" clId="{F93B255E-AFAC-4523-A2D4-7DBFF8D979D6}" dt="2025-03-10T15:13:26.525" v="854" actId="1076"/>
          <ac:picMkLst>
            <pc:docMk/>
            <pc:sldMk cId="653367478" sldId="256"/>
            <ac:picMk id="5" creationId="{D90C6BB2-9134-44AE-88E5-FE539E2C97D5}"/>
          </ac:picMkLst>
        </pc:picChg>
      </pc:sldChg>
      <pc:sldChg chg="modSp mod">
        <pc:chgData name="ABHISHEK DEBNATH" userId="aff84e9b95582e73" providerId="LiveId" clId="{F93B255E-AFAC-4523-A2D4-7DBFF8D979D6}" dt="2025-03-10T15:14:02.850" v="858" actId="14100"/>
        <pc:sldMkLst>
          <pc:docMk/>
          <pc:sldMk cId="1655729905" sldId="257"/>
        </pc:sldMkLst>
        <pc:spChg chg="mod">
          <ac:chgData name="ABHISHEK DEBNATH" userId="aff84e9b95582e73" providerId="LiveId" clId="{F93B255E-AFAC-4523-A2D4-7DBFF8D979D6}" dt="2025-03-10T14:14:03.764" v="441" actId="207"/>
          <ac:spMkLst>
            <pc:docMk/>
            <pc:sldMk cId="1655729905" sldId="257"/>
            <ac:spMk id="2" creationId="{981CAD7F-CE48-41D0-B874-17E5544ED807}"/>
          </ac:spMkLst>
        </pc:spChg>
        <pc:spChg chg="mod">
          <ac:chgData name="ABHISHEK DEBNATH" userId="aff84e9b95582e73" providerId="LiveId" clId="{F93B255E-AFAC-4523-A2D4-7DBFF8D979D6}" dt="2025-03-10T15:13:55.550" v="857" actId="1076"/>
          <ac:spMkLst>
            <pc:docMk/>
            <pc:sldMk cId="1655729905" sldId="257"/>
            <ac:spMk id="3" creationId="{706EBC67-619D-44D1-9D6F-8F1A6D7662CB}"/>
          </ac:spMkLst>
        </pc:spChg>
        <pc:spChg chg="mod">
          <ac:chgData name="ABHISHEK DEBNATH" userId="aff84e9b95582e73" providerId="LiveId" clId="{F93B255E-AFAC-4523-A2D4-7DBFF8D979D6}" dt="2025-03-10T15:14:02.850" v="858" actId="14100"/>
          <ac:spMkLst>
            <pc:docMk/>
            <pc:sldMk cId="1655729905" sldId="257"/>
            <ac:spMk id="5" creationId="{F9AF8F5B-9AA0-4DE9-85B7-D945570E50F7}"/>
          </ac:spMkLst>
        </pc:spChg>
      </pc:sldChg>
      <pc:sldChg chg="addSp delSp modSp new mod">
        <pc:chgData name="ABHISHEK DEBNATH" userId="aff84e9b95582e73" providerId="LiveId" clId="{F93B255E-AFAC-4523-A2D4-7DBFF8D979D6}" dt="2025-03-10T14:13:52.780" v="440" actId="207"/>
        <pc:sldMkLst>
          <pc:docMk/>
          <pc:sldMk cId="4125814145" sldId="258"/>
        </pc:sldMkLst>
        <pc:spChg chg="mod">
          <ac:chgData name="ABHISHEK DEBNATH" userId="aff84e9b95582e73" providerId="LiveId" clId="{F93B255E-AFAC-4523-A2D4-7DBFF8D979D6}" dt="2025-03-10T14:13:45.437" v="439" actId="207"/>
          <ac:spMkLst>
            <pc:docMk/>
            <pc:sldMk cId="4125814145" sldId="258"/>
            <ac:spMk id="2" creationId="{D25DECB6-882A-4E42-96BB-5CBB2BA70B61}"/>
          </ac:spMkLst>
        </pc:spChg>
        <pc:spChg chg="add mod">
          <ac:chgData name="ABHISHEK DEBNATH" userId="aff84e9b95582e73" providerId="LiveId" clId="{F93B255E-AFAC-4523-A2D4-7DBFF8D979D6}" dt="2025-03-10T12:58:10.917" v="99" actId="255"/>
          <ac:spMkLst>
            <pc:docMk/>
            <pc:sldMk cId="4125814145" sldId="258"/>
            <ac:spMk id="4" creationId="{C2393534-609D-4FCB-890D-4E1FCB261E70}"/>
          </ac:spMkLst>
        </pc:spChg>
        <pc:spChg chg="add mod">
          <ac:chgData name="ABHISHEK DEBNATH" userId="aff84e9b95582e73" providerId="LiveId" clId="{F93B255E-AFAC-4523-A2D4-7DBFF8D979D6}" dt="2025-03-10T14:13:52.780" v="440" actId="207"/>
          <ac:spMkLst>
            <pc:docMk/>
            <pc:sldMk cId="4125814145" sldId="258"/>
            <ac:spMk id="5" creationId="{57596BD0-F864-4008-A804-72D589A2D5CA}"/>
          </ac:spMkLst>
        </pc:spChg>
        <pc:spChg chg="add del mod">
          <ac:chgData name="ABHISHEK DEBNATH" userId="aff84e9b95582e73" providerId="LiveId" clId="{F93B255E-AFAC-4523-A2D4-7DBFF8D979D6}" dt="2025-03-10T12:51:31.312" v="55"/>
          <ac:spMkLst>
            <pc:docMk/>
            <pc:sldMk cId="4125814145" sldId="258"/>
            <ac:spMk id="6" creationId="{4140CA2D-A3B6-4C55-ADDB-D491D8A9C037}"/>
          </ac:spMkLst>
        </pc:spChg>
        <pc:spChg chg="add del mod">
          <ac:chgData name="ABHISHEK DEBNATH" userId="aff84e9b95582e73" providerId="LiveId" clId="{F93B255E-AFAC-4523-A2D4-7DBFF8D979D6}" dt="2025-03-10T12:52:15.306" v="60"/>
          <ac:spMkLst>
            <pc:docMk/>
            <pc:sldMk cId="4125814145" sldId="258"/>
            <ac:spMk id="7" creationId="{F5ED4DE4-0A3A-4405-ADD1-F87B48162792}"/>
          </ac:spMkLst>
        </pc:spChg>
        <pc:spChg chg="add mod">
          <ac:chgData name="ABHISHEK DEBNATH" userId="aff84e9b95582e73" providerId="LiveId" clId="{F93B255E-AFAC-4523-A2D4-7DBFF8D979D6}" dt="2025-03-10T12:56:16.543" v="88" actId="14100"/>
          <ac:spMkLst>
            <pc:docMk/>
            <pc:sldMk cId="4125814145" sldId="258"/>
            <ac:spMk id="8" creationId="{0BF52A02-D6B6-494A-9608-ED1BB3B295B6}"/>
          </ac:spMkLst>
        </pc:spChg>
      </pc:sldChg>
      <pc:sldChg chg="addSp delSp modSp new mod">
        <pc:chgData name="ABHISHEK DEBNATH" userId="aff84e9b95582e73" providerId="LiveId" clId="{F93B255E-AFAC-4523-A2D4-7DBFF8D979D6}" dt="2025-03-10T15:21:15.042" v="899" actId="14100"/>
        <pc:sldMkLst>
          <pc:docMk/>
          <pc:sldMk cId="4077843221" sldId="259"/>
        </pc:sldMkLst>
        <pc:spChg chg="mod">
          <ac:chgData name="ABHISHEK DEBNATH" userId="aff84e9b95582e73" providerId="LiveId" clId="{F93B255E-AFAC-4523-A2D4-7DBFF8D979D6}" dt="2025-03-10T14:30:01.969" v="467" actId="14100"/>
          <ac:spMkLst>
            <pc:docMk/>
            <pc:sldMk cId="4077843221" sldId="259"/>
            <ac:spMk id="2" creationId="{3BEF28B5-0501-483B-83BB-2FF46562C076}"/>
          </ac:spMkLst>
        </pc:spChg>
        <pc:spChg chg="mod">
          <ac:chgData name="ABHISHEK DEBNATH" userId="aff84e9b95582e73" providerId="LiveId" clId="{F93B255E-AFAC-4523-A2D4-7DBFF8D979D6}" dt="2025-03-10T14:13:21.053" v="438" actId="207"/>
          <ac:spMkLst>
            <pc:docMk/>
            <pc:sldMk cId="4077843221" sldId="259"/>
            <ac:spMk id="3" creationId="{37676958-DFDF-4F80-8164-02727D9CCEC9}"/>
          </ac:spMkLst>
        </pc:spChg>
        <pc:spChg chg="del">
          <ac:chgData name="ABHISHEK DEBNATH" userId="aff84e9b95582e73" providerId="LiveId" clId="{F93B255E-AFAC-4523-A2D4-7DBFF8D979D6}" dt="2025-03-10T13:20:24.538" v="189"/>
          <ac:spMkLst>
            <pc:docMk/>
            <pc:sldMk cId="4077843221" sldId="259"/>
            <ac:spMk id="4" creationId="{DE574851-E22A-48AE-AF9B-87534E80CEAF}"/>
          </ac:spMkLst>
        </pc:spChg>
        <pc:spChg chg="del">
          <ac:chgData name="ABHISHEK DEBNATH" userId="aff84e9b95582e73" providerId="LiveId" clId="{F93B255E-AFAC-4523-A2D4-7DBFF8D979D6}" dt="2025-03-10T13:10:56.941" v="109"/>
          <ac:spMkLst>
            <pc:docMk/>
            <pc:sldMk cId="4077843221" sldId="259"/>
            <ac:spMk id="5" creationId="{7EA6C3FC-2C54-4AA4-B2B1-17DE2E8D9333}"/>
          </ac:spMkLst>
        </pc:spChg>
        <pc:spChg chg="mod">
          <ac:chgData name="ABHISHEK DEBNATH" userId="aff84e9b95582e73" providerId="LiveId" clId="{F93B255E-AFAC-4523-A2D4-7DBFF8D979D6}" dt="2025-03-10T14:13:09.705" v="437" actId="207"/>
          <ac:spMkLst>
            <pc:docMk/>
            <pc:sldMk cId="4077843221" sldId="259"/>
            <ac:spMk id="6" creationId="{B46C144B-677B-402A-892C-8021322EC746}"/>
          </ac:spMkLst>
        </pc:spChg>
        <pc:spChg chg="del">
          <ac:chgData name="ABHISHEK DEBNATH" userId="aff84e9b95582e73" providerId="LiveId" clId="{F93B255E-AFAC-4523-A2D4-7DBFF8D979D6}" dt="2025-03-10T13:22:26.126" v="212"/>
          <ac:spMkLst>
            <pc:docMk/>
            <pc:sldMk cId="4077843221" sldId="259"/>
            <ac:spMk id="7" creationId="{AAB51C00-63E7-4DD1-AB27-087128E47C50}"/>
          </ac:spMkLst>
        </pc:spChg>
        <pc:spChg chg="del">
          <ac:chgData name="ABHISHEK DEBNATH" userId="aff84e9b95582e73" providerId="LiveId" clId="{F93B255E-AFAC-4523-A2D4-7DBFF8D979D6}" dt="2025-03-10T13:15:06.622" v="154"/>
          <ac:spMkLst>
            <pc:docMk/>
            <pc:sldMk cId="4077843221" sldId="259"/>
            <ac:spMk id="8" creationId="{F513AE82-B290-42B1-9460-B273F0A34774}"/>
          </ac:spMkLst>
        </pc:spChg>
        <pc:spChg chg="add del mod">
          <ac:chgData name="ABHISHEK DEBNATH" userId="aff84e9b95582e73" providerId="LiveId" clId="{F93B255E-AFAC-4523-A2D4-7DBFF8D979D6}" dt="2025-03-10T14:12:27.484" v="436" actId="207"/>
          <ac:spMkLst>
            <pc:docMk/>
            <pc:sldMk cId="4077843221" sldId="259"/>
            <ac:spMk id="9" creationId="{3ACAF9B4-939B-4FBF-9B4A-71797B0DFE74}"/>
          </ac:spMkLst>
        </pc:spChg>
        <pc:spChg chg="del mod">
          <ac:chgData name="ABHISHEK DEBNATH" userId="aff84e9b95582e73" providerId="LiveId" clId="{F93B255E-AFAC-4523-A2D4-7DBFF8D979D6}" dt="2025-03-10T13:24:02.824" v="224"/>
          <ac:spMkLst>
            <pc:docMk/>
            <pc:sldMk cId="4077843221" sldId="259"/>
            <ac:spMk id="10" creationId="{EDFCC4DB-C9BE-4D22-8E83-831552FDB1A5}"/>
          </ac:spMkLst>
        </pc:spChg>
        <pc:spChg chg="del">
          <ac:chgData name="ABHISHEK DEBNATH" userId="aff84e9b95582e73" providerId="LiveId" clId="{F93B255E-AFAC-4523-A2D4-7DBFF8D979D6}" dt="2025-03-10T13:18:19.631" v="172"/>
          <ac:spMkLst>
            <pc:docMk/>
            <pc:sldMk cId="4077843221" sldId="259"/>
            <ac:spMk id="11" creationId="{377768CD-12AB-4C2F-BF0D-95827F0014F5}"/>
          </ac:spMkLst>
        </pc:spChg>
        <pc:spChg chg="add mod">
          <ac:chgData name="ABHISHEK DEBNATH" userId="aff84e9b95582e73" providerId="LiveId" clId="{F93B255E-AFAC-4523-A2D4-7DBFF8D979D6}" dt="2025-03-10T15:21:15.042" v="899" actId="14100"/>
          <ac:spMkLst>
            <pc:docMk/>
            <pc:sldMk cId="4077843221" sldId="259"/>
            <ac:spMk id="12" creationId="{B6D6A198-A779-4D85-8ECF-D70D419E263C}"/>
          </ac:spMkLst>
        </pc:spChg>
        <pc:spChg chg="add mod">
          <ac:chgData name="ABHISHEK DEBNATH" userId="aff84e9b95582e73" providerId="LiveId" clId="{F93B255E-AFAC-4523-A2D4-7DBFF8D979D6}" dt="2025-03-10T15:21:01.208" v="897" actId="14100"/>
          <ac:spMkLst>
            <pc:docMk/>
            <pc:sldMk cId="4077843221" sldId="259"/>
            <ac:spMk id="13" creationId="{305311A6-295C-4C39-96A2-5C56358229E4}"/>
          </ac:spMkLst>
        </pc:spChg>
        <pc:spChg chg="add mod">
          <ac:chgData name="ABHISHEK DEBNATH" userId="aff84e9b95582e73" providerId="LiveId" clId="{F93B255E-AFAC-4523-A2D4-7DBFF8D979D6}" dt="2025-03-10T15:21:09.472" v="898" actId="14100"/>
          <ac:spMkLst>
            <pc:docMk/>
            <pc:sldMk cId="4077843221" sldId="259"/>
            <ac:spMk id="14" creationId="{DB799EE6-D947-46C5-9A4F-0EA5E8145FFE}"/>
          </ac:spMkLst>
        </pc:spChg>
        <pc:spChg chg="add del mod">
          <ac:chgData name="ABHISHEK DEBNATH" userId="aff84e9b95582e73" providerId="LiveId" clId="{F93B255E-AFAC-4523-A2D4-7DBFF8D979D6}" dt="2025-03-10T13:23:55.085" v="222" actId="478"/>
          <ac:spMkLst>
            <pc:docMk/>
            <pc:sldMk cId="4077843221" sldId="259"/>
            <ac:spMk id="15" creationId="{19FB7DCD-96EC-413B-95A7-B21E2C2370DF}"/>
          </ac:spMkLst>
        </pc:spChg>
        <pc:picChg chg="add mod">
          <ac:chgData name="ABHISHEK DEBNATH" userId="aff84e9b95582e73" providerId="LiveId" clId="{F93B255E-AFAC-4523-A2D4-7DBFF8D979D6}" dt="2025-03-10T13:26:10.971" v="240" actId="1076"/>
          <ac:picMkLst>
            <pc:docMk/>
            <pc:sldMk cId="4077843221" sldId="259"/>
            <ac:picMk id="1029" creationId="{0E2F118F-FB30-48F8-ACD8-4C472F22606D}"/>
          </ac:picMkLst>
        </pc:picChg>
        <pc:picChg chg="add del mod">
          <ac:chgData name="ABHISHEK DEBNATH" userId="aff84e9b95582e73" providerId="LiveId" clId="{F93B255E-AFAC-4523-A2D4-7DBFF8D979D6}" dt="2025-03-10T13:22:16.625" v="211"/>
          <ac:picMkLst>
            <pc:docMk/>
            <pc:sldMk cId="4077843221" sldId="259"/>
            <ac:picMk id="1031" creationId="{4DCBE094-0B2D-4444-AE64-2A937660B1F7}"/>
          </ac:picMkLst>
        </pc:picChg>
        <pc:picChg chg="add mod">
          <ac:chgData name="ABHISHEK DEBNATH" userId="aff84e9b95582e73" providerId="LiveId" clId="{F93B255E-AFAC-4523-A2D4-7DBFF8D979D6}" dt="2025-03-10T13:28:40.754" v="253" actId="14100"/>
          <ac:picMkLst>
            <pc:docMk/>
            <pc:sldMk cId="4077843221" sldId="259"/>
            <ac:picMk id="1033" creationId="{EB48BD47-3CB8-4899-B70F-793BE3E8C655}"/>
          </ac:picMkLst>
        </pc:picChg>
        <pc:picChg chg="add del mod">
          <ac:chgData name="ABHISHEK DEBNATH" userId="aff84e9b95582e73" providerId="LiveId" clId="{F93B255E-AFAC-4523-A2D4-7DBFF8D979D6}" dt="2025-03-10T13:24:23.933" v="230" actId="478"/>
          <ac:picMkLst>
            <pc:docMk/>
            <pc:sldMk cId="4077843221" sldId="259"/>
            <ac:picMk id="1035" creationId="{33E52CA7-6CA7-46FB-AD17-D31688FF2ED5}"/>
          </ac:picMkLst>
        </pc:picChg>
        <pc:picChg chg="add mod">
          <ac:chgData name="ABHISHEK DEBNATH" userId="aff84e9b95582e73" providerId="LiveId" clId="{F93B255E-AFAC-4523-A2D4-7DBFF8D979D6}" dt="2025-03-10T13:26:17.467" v="242" actId="1076"/>
          <ac:picMkLst>
            <pc:docMk/>
            <pc:sldMk cId="4077843221" sldId="259"/>
            <ac:picMk id="1037" creationId="{26896798-BD62-4F60-BBD8-18681B607A9C}"/>
          </ac:picMkLst>
        </pc:picChg>
      </pc:sldChg>
      <pc:sldChg chg="new del">
        <pc:chgData name="ABHISHEK DEBNATH" userId="aff84e9b95582e73" providerId="LiveId" clId="{F93B255E-AFAC-4523-A2D4-7DBFF8D979D6}" dt="2025-03-10T13:31:55.033" v="255" actId="47"/>
        <pc:sldMkLst>
          <pc:docMk/>
          <pc:sldMk cId="1725332442" sldId="260"/>
        </pc:sldMkLst>
      </pc:sldChg>
      <pc:sldChg chg="addSp delSp modSp new mod addCm">
        <pc:chgData name="ABHISHEK DEBNATH" userId="aff84e9b95582e73" providerId="LiveId" clId="{F93B255E-AFAC-4523-A2D4-7DBFF8D979D6}" dt="2025-03-10T14:36:59.027" v="497" actId="1076"/>
        <pc:sldMkLst>
          <pc:docMk/>
          <pc:sldMk cId="2797759481" sldId="260"/>
        </pc:sldMkLst>
        <pc:spChg chg="add del mod">
          <ac:chgData name="ABHISHEK DEBNATH" userId="aff84e9b95582e73" providerId="LiveId" clId="{F93B255E-AFAC-4523-A2D4-7DBFF8D979D6}" dt="2025-03-10T13:33:17.774" v="260" actId="478"/>
          <ac:spMkLst>
            <pc:docMk/>
            <pc:sldMk cId="2797759481" sldId="260"/>
            <ac:spMk id="2" creationId="{37AF45A6-2144-436A-9DB1-9C95998FCF4D}"/>
          </ac:spMkLst>
        </pc:spChg>
        <pc:spChg chg="add mod">
          <ac:chgData name="ABHISHEK DEBNATH" userId="aff84e9b95582e73" providerId="LiveId" clId="{F93B255E-AFAC-4523-A2D4-7DBFF8D979D6}" dt="2025-03-10T14:10:41.366" v="431" actId="1076"/>
          <ac:spMkLst>
            <pc:docMk/>
            <pc:sldMk cId="2797759481" sldId="260"/>
            <ac:spMk id="4" creationId="{C97FBDC5-7FF9-4583-AE1A-A6065B173D5C}"/>
          </ac:spMkLst>
        </pc:spChg>
        <pc:spChg chg="add mod">
          <ac:chgData name="ABHISHEK DEBNATH" userId="aff84e9b95582e73" providerId="LiveId" clId="{F93B255E-AFAC-4523-A2D4-7DBFF8D979D6}" dt="2025-03-10T13:56:41.107" v="362" actId="1076"/>
          <ac:spMkLst>
            <pc:docMk/>
            <pc:sldMk cId="2797759481" sldId="260"/>
            <ac:spMk id="9" creationId="{FE2C651C-175F-40AA-AE28-4F64A63DA616}"/>
          </ac:spMkLst>
        </pc:spChg>
        <pc:spChg chg="add mod">
          <ac:chgData name="ABHISHEK DEBNATH" userId="aff84e9b95582e73" providerId="LiveId" clId="{F93B255E-AFAC-4523-A2D4-7DBFF8D979D6}" dt="2025-03-10T13:56:50.004" v="365" actId="1076"/>
          <ac:spMkLst>
            <pc:docMk/>
            <pc:sldMk cId="2797759481" sldId="260"/>
            <ac:spMk id="12" creationId="{54E81F3E-C713-498F-828C-603F10C2E062}"/>
          </ac:spMkLst>
        </pc:spChg>
        <pc:spChg chg="add mod">
          <ac:chgData name="ABHISHEK DEBNATH" userId="aff84e9b95582e73" providerId="LiveId" clId="{F93B255E-AFAC-4523-A2D4-7DBFF8D979D6}" dt="2025-03-10T13:56:58.496" v="367" actId="1076"/>
          <ac:spMkLst>
            <pc:docMk/>
            <pc:sldMk cId="2797759481" sldId="260"/>
            <ac:spMk id="15" creationId="{16348962-8209-47F1-810B-5958944B9DF8}"/>
          </ac:spMkLst>
        </pc:spChg>
        <pc:spChg chg="add mod">
          <ac:chgData name="ABHISHEK DEBNATH" userId="aff84e9b95582e73" providerId="LiveId" clId="{F93B255E-AFAC-4523-A2D4-7DBFF8D979D6}" dt="2025-03-10T14:33:24.882" v="478" actId="1076"/>
          <ac:spMkLst>
            <pc:docMk/>
            <pc:sldMk cId="2797759481" sldId="260"/>
            <ac:spMk id="18" creationId="{2BE4D755-A4DB-431F-BB01-E7FE9F0ADC2B}"/>
          </ac:spMkLst>
        </pc:spChg>
        <pc:spChg chg="add mod">
          <ac:chgData name="ABHISHEK DEBNATH" userId="aff84e9b95582e73" providerId="LiveId" clId="{F93B255E-AFAC-4523-A2D4-7DBFF8D979D6}" dt="2025-03-10T14:35:00.137" v="494" actId="1076"/>
          <ac:spMkLst>
            <pc:docMk/>
            <pc:sldMk cId="2797759481" sldId="260"/>
            <ac:spMk id="20" creationId="{E03B9A57-7F68-4EF9-B8B4-56988F12748C}"/>
          </ac:spMkLst>
        </pc:spChg>
        <pc:spChg chg="add mod">
          <ac:chgData name="ABHISHEK DEBNATH" userId="aff84e9b95582e73" providerId="LiveId" clId="{F93B255E-AFAC-4523-A2D4-7DBFF8D979D6}" dt="2025-03-10T14:30:37.887" v="471" actId="1076"/>
          <ac:spMkLst>
            <pc:docMk/>
            <pc:sldMk cId="2797759481" sldId="260"/>
            <ac:spMk id="21" creationId="{6F7CF379-59E8-419B-9775-5C63E8CB8347}"/>
          </ac:spMkLst>
        </pc:spChg>
        <pc:spChg chg="add mod">
          <ac:chgData name="ABHISHEK DEBNATH" userId="aff84e9b95582e73" providerId="LiveId" clId="{F93B255E-AFAC-4523-A2D4-7DBFF8D979D6}" dt="2025-03-10T14:36:59.027" v="497" actId="1076"/>
          <ac:spMkLst>
            <pc:docMk/>
            <pc:sldMk cId="2797759481" sldId="260"/>
            <ac:spMk id="22" creationId="{F3E3F51E-4E69-457F-B126-4195BA4924CE}"/>
          </ac:spMkLst>
        </pc:spChg>
        <pc:spChg chg="add del mod">
          <ac:chgData name="ABHISHEK DEBNATH" userId="aff84e9b95582e73" providerId="LiveId" clId="{F93B255E-AFAC-4523-A2D4-7DBFF8D979D6}" dt="2025-03-10T14:34:02.905" v="482" actId="478"/>
          <ac:spMkLst>
            <pc:docMk/>
            <pc:sldMk cId="2797759481" sldId="260"/>
            <ac:spMk id="23" creationId="{D863428F-42D0-46CE-A4EC-EA02DE5260BB}"/>
          </ac:spMkLst>
        </pc:spChg>
        <pc:spChg chg="add del mod">
          <ac:chgData name="ABHISHEK DEBNATH" userId="aff84e9b95582e73" providerId="LiveId" clId="{F93B255E-AFAC-4523-A2D4-7DBFF8D979D6}" dt="2025-03-10T14:34:24.479" v="486" actId="478"/>
          <ac:spMkLst>
            <pc:docMk/>
            <pc:sldMk cId="2797759481" sldId="260"/>
            <ac:spMk id="24" creationId="{B1DC187D-FEB7-4DC1-96D4-21DF9AECA5CF}"/>
          </ac:spMkLst>
        </pc:spChg>
        <pc:spChg chg="add mod">
          <ac:chgData name="ABHISHEK DEBNATH" userId="aff84e9b95582e73" providerId="LiveId" clId="{F93B255E-AFAC-4523-A2D4-7DBFF8D979D6}" dt="2025-03-10T14:35:24.445" v="496" actId="1076"/>
          <ac:spMkLst>
            <pc:docMk/>
            <pc:sldMk cId="2797759481" sldId="260"/>
            <ac:spMk id="25" creationId="{192774C5-CB47-400F-ABF3-C2B459C74CB0}"/>
          </ac:spMkLst>
        </pc:spChg>
        <pc:graphicFrameChg chg="add del mod modGraphic">
          <ac:chgData name="ABHISHEK DEBNATH" userId="aff84e9b95582e73" providerId="LiveId" clId="{F93B255E-AFAC-4523-A2D4-7DBFF8D979D6}" dt="2025-03-10T13:37:52.147" v="287" actId="478"/>
          <ac:graphicFrameMkLst>
            <pc:docMk/>
            <pc:sldMk cId="2797759481" sldId="260"/>
            <ac:graphicFrameMk id="5" creationId="{FFC7070A-C286-4881-ACF4-13825D8D2790}"/>
          </ac:graphicFrameMkLst>
        </pc:graphicFrameChg>
        <pc:picChg chg="add mod">
          <ac:chgData name="ABHISHEK DEBNATH" userId="aff84e9b95582e73" providerId="LiveId" clId="{F93B255E-AFAC-4523-A2D4-7DBFF8D979D6}" dt="2025-03-10T14:16:50.265" v="450" actId="1076"/>
          <ac:picMkLst>
            <pc:docMk/>
            <pc:sldMk cId="2797759481" sldId="260"/>
            <ac:picMk id="7" creationId="{A06C8914-EE61-476E-804A-2639B211667F}"/>
          </ac:picMkLst>
        </pc:picChg>
        <pc:picChg chg="add mod">
          <ac:chgData name="ABHISHEK DEBNATH" userId="aff84e9b95582e73" providerId="LiveId" clId="{F93B255E-AFAC-4523-A2D4-7DBFF8D979D6}" dt="2025-03-10T13:56:46.522" v="364" actId="1076"/>
          <ac:picMkLst>
            <pc:docMk/>
            <pc:sldMk cId="2797759481" sldId="260"/>
            <ac:picMk id="10" creationId="{A33E644D-9692-411B-96AE-619E46B90773}"/>
          </ac:picMkLst>
        </pc:picChg>
        <pc:picChg chg="add mod">
          <ac:chgData name="ABHISHEK DEBNATH" userId="aff84e9b95582e73" providerId="LiveId" clId="{F93B255E-AFAC-4523-A2D4-7DBFF8D979D6}" dt="2025-03-10T13:56:53.815" v="366" actId="1076"/>
          <ac:picMkLst>
            <pc:docMk/>
            <pc:sldMk cId="2797759481" sldId="260"/>
            <ac:picMk id="13" creationId="{987261D0-9646-4B53-87C4-691C248661DF}"/>
          </ac:picMkLst>
        </pc:picChg>
        <pc:picChg chg="add mod">
          <ac:chgData name="ABHISHEK DEBNATH" userId="aff84e9b95582e73" providerId="LiveId" clId="{F93B255E-AFAC-4523-A2D4-7DBFF8D979D6}" dt="2025-03-10T14:33:29.556" v="479" actId="1076"/>
          <ac:picMkLst>
            <pc:docMk/>
            <pc:sldMk cId="2797759481" sldId="260"/>
            <ac:picMk id="16" creationId="{066ACF36-B407-49DD-9E44-62EB5183B3E4}"/>
          </ac:picMkLst>
        </pc:picChg>
      </pc:sldChg>
      <pc:sldChg chg="addSp modSp new mod">
        <pc:chgData name="ABHISHEK DEBNATH" userId="aff84e9b95582e73" providerId="LiveId" clId="{F93B255E-AFAC-4523-A2D4-7DBFF8D979D6}" dt="2025-03-10T15:23:26.269" v="906"/>
        <pc:sldMkLst>
          <pc:docMk/>
          <pc:sldMk cId="3707324799" sldId="261"/>
        </pc:sldMkLst>
        <pc:spChg chg="add mod">
          <ac:chgData name="ABHISHEK DEBNATH" userId="aff84e9b95582e73" providerId="LiveId" clId="{F93B255E-AFAC-4523-A2D4-7DBFF8D979D6}" dt="2025-03-10T14:46:04.845" v="612" actId="1076"/>
          <ac:spMkLst>
            <pc:docMk/>
            <pc:sldMk cId="3707324799" sldId="261"/>
            <ac:spMk id="3" creationId="{DA071309-E54B-438C-A08E-EF062596E8B5}"/>
          </ac:spMkLst>
        </pc:spChg>
        <pc:graphicFrameChg chg="add mod modGraphic">
          <ac:chgData name="ABHISHEK DEBNATH" userId="aff84e9b95582e73" providerId="LiveId" clId="{F93B255E-AFAC-4523-A2D4-7DBFF8D979D6}" dt="2025-03-10T15:23:26.269" v="906"/>
          <ac:graphicFrameMkLst>
            <pc:docMk/>
            <pc:sldMk cId="3707324799" sldId="261"/>
            <ac:graphicFrameMk id="6" creationId="{2E4CF348-BF45-4B4F-AAB4-6392ABA14079}"/>
          </ac:graphicFrameMkLst>
        </pc:graphicFrameChg>
      </pc:sldChg>
      <pc:sldChg chg="new del mod modShow">
        <pc:chgData name="ABHISHEK DEBNATH" userId="aff84e9b95582e73" providerId="LiveId" clId="{F93B255E-AFAC-4523-A2D4-7DBFF8D979D6}" dt="2025-03-11T13:14:59.863" v="909" actId="2696"/>
        <pc:sldMkLst>
          <pc:docMk/>
          <pc:sldMk cId="125622126" sldId="262"/>
        </pc:sldMkLst>
      </pc:sldChg>
    </pc:docChg>
  </pc:docChgLst>
  <pc:docChgLst>
    <pc:chgData name="ABHISHEK DEBNATH" userId="aff84e9b95582e73" providerId="LiveId" clId="{B64F305D-C01B-4FDE-AC3F-84F8B9AC6E69}"/>
    <pc:docChg chg="undo custSel addSld delSld modSld">
      <pc:chgData name="ABHISHEK DEBNATH" userId="aff84e9b95582e73" providerId="LiveId" clId="{B64F305D-C01B-4FDE-AC3F-84F8B9AC6E69}" dt="2025-04-27T08:25:29.618" v="1420" actId="47"/>
      <pc:docMkLst>
        <pc:docMk/>
      </pc:docMkLst>
      <pc:sldChg chg="modSp mod">
        <pc:chgData name="ABHISHEK DEBNATH" userId="aff84e9b95582e73" providerId="LiveId" clId="{B64F305D-C01B-4FDE-AC3F-84F8B9AC6E69}" dt="2025-04-26T16:12:04.775" v="9" actId="1076"/>
        <pc:sldMkLst>
          <pc:docMk/>
          <pc:sldMk cId="653367478" sldId="256"/>
        </pc:sldMkLst>
        <pc:spChg chg="mod">
          <ac:chgData name="ABHISHEK DEBNATH" userId="aff84e9b95582e73" providerId="LiveId" clId="{B64F305D-C01B-4FDE-AC3F-84F8B9AC6E69}" dt="2025-04-26T16:11:22.753" v="3" actId="14100"/>
          <ac:spMkLst>
            <pc:docMk/>
            <pc:sldMk cId="653367478" sldId="256"/>
            <ac:spMk id="4" creationId="{CC2AF65D-26E8-4861-8CF2-2916B3D8CA34}"/>
          </ac:spMkLst>
        </pc:spChg>
        <pc:spChg chg="mod">
          <ac:chgData name="ABHISHEK DEBNATH" userId="aff84e9b95582e73" providerId="LiveId" clId="{B64F305D-C01B-4FDE-AC3F-84F8B9AC6E69}" dt="2025-04-26T16:12:04.775" v="9" actId="1076"/>
          <ac:spMkLst>
            <pc:docMk/>
            <pc:sldMk cId="653367478" sldId="256"/>
            <ac:spMk id="7" creationId="{F8BBD8B2-DED5-4E78-962A-150E6ECBFB23}"/>
          </ac:spMkLst>
        </pc:spChg>
        <pc:spChg chg="mod">
          <ac:chgData name="ABHISHEK DEBNATH" userId="aff84e9b95582e73" providerId="LiveId" clId="{B64F305D-C01B-4FDE-AC3F-84F8B9AC6E69}" dt="2025-04-26T16:11:35.344" v="5" actId="1076"/>
          <ac:spMkLst>
            <pc:docMk/>
            <pc:sldMk cId="653367478" sldId="256"/>
            <ac:spMk id="9" creationId="{E5641822-68E9-4ED0-BAC9-B990F886869F}"/>
          </ac:spMkLst>
        </pc:spChg>
        <pc:picChg chg="mod">
          <ac:chgData name="ABHISHEK DEBNATH" userId="aff84e9b95582e73" providerId="LiveId" clId="{B64F305D-C01B-4FDE-AC3F-84F8B9AC6E69}" dt="2025-04-26T16:11:58.428" v="8" actId="1076"/>
          <ac:picMkLst>
            <pc:docMk/>
            <pc:sldMk cId="653367478" sldId="256"/>
            <ac:picMk id="5" creationId="{D90C6BB2-9134-44AE-88E5-FE539E2C97D5}"/>
          </ac:picMkLst>
        </pc:picChg>
      </pc:sldChg>
      <pc:sldChg chg="modSp mod">
        <pc:chgData name="ABHISHEK DEBNATH" userId="aff84e9b95582e73" providerId="LiveId" clId="{B64F305D-C01B-4FDE-AC3F-84F8B9AC6E69}" dt="2025-04-26T16:12:40.715" v="12" actId="1076"/>
        <pc:sldMkLst>
          <pc:docMk/>
          <pc:sldMk cId="1655729905" sldId="257"/>
        </pc:sldMkLst>
        <pc:spChg chg="mod">
          <ac:chgData name="ABHISHEK DEBNATH" userId="aff84e9b95582e73" providerId="LiveId" clId="{B64F305D-C01B-4FDE-AC3F-84F8B9AC6E69}" dt="2025-04-26T16:12:40.715" v="12" actId="1076"/>
          <ac:spMkLst>
            <pc:docMk/>
            <pc:sldMk cId="1655729905" sldId="257"/>
            <ac:spMk id="5" creationId="{F9AF8F5B-9AA0-4DE9-85B7-D945570E50F7}"/>
          </ac:spMkLst>
        </pc:spChg>
      </pc:sldChg>
      <pc:sldChg chg="modSp mod">
        <pc:chgData name="ABHISHEK DEBNATH" userId="aff84e9b95582e73" providerId="LiveId" clId="{B64F305D-C01B-4FDE-AC3F-84F8B9AC6E69}" dt="2025-04-26T16:13:00.989" v="14" actId="1076"/>
        <pc:sldMkLst>
          <pc:docMk/>
          <pc:sldMk cId="4125814145" sldId="258"/>
        </pc:sldMkLst>
        <pc:spChg chg="mod">
          <ac:chgData name="ABHISHEK DEBNATH" userId="aff84e9b95582e73" providerId="LiveId" clId="{B64F305D-C01B-4FDE-AC3F-84F8B9AC6E69}" dt="2025-04-26T16:13:00.989" v="14" actId="1076"/>
          <ac:spMkLst>
            <pc:docMk/>
            <pc:sldMk cId="4125814145" sldId="258"/>
            <ac:spMk id="4" creationId="{C2393534-609D-4FCB-890D-4E1FCB261E70}"/>
          </ac:spMkLst>
        </pc:spChg>
      </pc:sldChg>
      <pc:sldChg chg="modSp mod">
        <pc:chgData name="ABHISHEK DEBNATH" userId="aff84e9b95582e73" providerId="LiveId" clId="{B64F305D-C01B-4FDE-AC3F-84F8B9AC6E69}" dt="2025-04-26T16:15:49.235" v="20" actId="1076"/>
        <pc:sldMkLst>
          <pc:docMk/>
          <pc:sldMk cId="2797759481" sldId="260"/>
        </pc:sldMkLst>
        <pc:spChg chg="mod">
          <ac:chgData name="ABHISHEK DEBNATH" userId="aff84e9b95582e73" providerId="LiveId" clId="{B64F305D-C01B-4FDE-AC3F-84F8B9AC6E69}" dt="2025-04-26T16:15:45.361" v="19" actId="1076"/>
          <ac:spMkLst>
            <pc:docMk/>
            <pc:sldMk cId="2797759481" sldId="260"/>
            <ac:spMk id="21" creationId="{6F7CF379-59E8-419B-9775-5C63E8CB8347}"/>
          </ac:spMkLst>
        </pc:spChg>
        <pc:spChg chg="mod">
          <ac:chgData name="ABHISHEK DEBNATH" userId="aff84e9b95582e73" providerId="LiveId" clId="{B64F305D-C01B-4FDE-AC3F-84F8B9AC6E69}" dt="2025-04-26T16:15:49.235" v="20" actId="1076"/>
          <ac:spMkLst>
            <pc:docMk/>
            <pc:sldMk cId="2797759481" sldId="260"/>
            <ac:spMk id="22" creationId="{F3E3F51E-4E69-457F-B126-4195BA4924CE}"/>
          </ac:spMkLst>
        </pc:spChg>
      </pc:sldChg>
      <pc:sldChg chg="addSp delSp modSp new mod">
        <pc:chgData name="ABHISHEK DEBNATH" userId="aff84e9b95582e73" providerId="LiveId" clId="{B64F305D-C01B-4FDE-AC3F-84F8B9AC6E69}" dt="2025-04-26T16:52:28.453" v="225" actId="14100"/>
        <pc:sldMkLst>
          <pc:docMk/>
          <pc:sldMk cId="2266306219" sldId="261"/>
        </pc:sldMkLst>
        <pc:spChg chg="add mod">
          <ac:chgData name="ABHISHEK DEBNATH" userId="aff84e9b95582e73" providerId="LiveId" clId="{B64F305D-C01B-4FDE-AC3F-84F8B9AC6E69}" dt="2025-04-26T16:20:29.192" v="71" actId="207"/>
          <ac:spMkLst>
            <pc:docMk/>
            <pc:sldMk cId="2266306219" sldId="261"/>
            <ac:spMk id="2" creationId="{6A7FBB1D-A0E9-B71E-61E9-70A1D7210E38}"/>
          </ac:spMkLst>
        </pc:spChg>
        <pc:spChg chg="add mod">
          <ac:chgData name="ABHISHEK DEBNATH" userId="aff84e9b95582e73" providerId="LiveId" clId="{B64F305D-C01B-4FDE-AC3F-84F8B9AC6E69}" dt="2025-04-26T16:50:41.822" v="207" actId="1076"/>
          <ac:spMkLst>
            <pc:docMk/>
            <pc:sldMk cId="2266306219" sldId="261"/>
            <ac:spMk id="3" creationId="{5BCCD816-82B2-B3F7-4494-5A1C192B1425}"/>
          </ac:spMkLst>
        </pc:spChg>
        <pc:spChg chg="add mod">
          <ac:chgData name="ABHISHEK DEBNATH" userId="aff84e9b95582e73" providerId="LiveId" clId="{B64F305D-C01B-4FDE-AC3F-84F8B9AC6E69}" dt="2025-04-26T16:50:48.317" v="209" actId="1076"/>
          <ac:spMkLst>
            <pc:docMk/>
            <pc:sldMk cId="2266306219" sldId="261"/>
            <ac:spMk id="4" creationId="{A226A353-3775-6371-0145-B9F77ECCDE35}"/>
          </ac:spMkLst>
        </pc:spChg>
        <pc:spChg chg="add mod">
          <ac:chgData name="ABHISHEK DEBNATH" userId="aff84e9b95582e73" providerId="LiveId" clId="{B64F305D-C01B-4FDE-AC3F-84F8B9AC6E69}" dt="2025-04-26T16:50:52.863" v="210" actId="1076"/>
          <ac:spMkLst>
            <pc:docMk/>
            <pc:sldMk cId="2266306219" sldId="261"/>
            <ac:spMk id="5" creationId="{ED7EA39B-64B2-2C64-2D2A-1D3AE70F5FD8}"/>
          </ac:spMkLst>
        </pc:spChg>
        <pc:spChg chg="add mod">
          <ac:chgData name="ABHISHEK DEBNATH" userId="aff84e9b95582e73" providerId="LiveId" clId="{B64F305D-C01B-4FDE-AC3F-84F8B9AC6E69}" dt="2025-04-26T16:51:03.940" v="212" actId="1076"/>
          <ac:spMkLst>
            <pc:docMk/>
            <pc:sldMk cId="2266306219" sldId="261"/>
            <ac:spMk id="6" creationId="{CCCCD018-A2A1-798A-DCC1-F5079AF89273}"/>
          </ac:spMkLst>
        </pc:spChg>
        <pc:spChg chg="add mod">
          <ac:chgData name="ABHISHEK DEBNATH" userId="aff84e9b95582e73" providerId="LiveId" clId="{B64F305D-C01B-4FDE-AC3F-84F8B9AC6E69}" dt="2025-04-26T16:50:45.136" v="208" actId="1076"/>
          <ac:spMkLst>
            <pc:docMk/>
            <pc:sldMk cId="2266306219" sldId="261"/>
            <ac:spMk id="7" creationId="{E518DF4B-9A68-61D6-9FAA-82E9BA7662F8}"/>
          </ac:spMkLst>
        </pc:spChg>
        <pc:spChg chg="add mod">
          <ac:chgData name="ABHISHEK DEBNATH" userId="aff84e9b95582e73" providerId="LiveId" clId="{B64F305D-C01B-4FDE-AC3F-84F8B9AC6E69}" dt="2025-04-26T16:50:59.802" v="211" actId="1076"/>
          <ac:spMkLst>
            <pc:docMk/>
            <pc:sldMk cId="2266306219" sldId="261"/>
            <ac:spMk id="8" creationId="{DBC1D46A-8E46-112D-A3DF-AD1FB7AFB21D}"/>
          </ac:spMkLst>
        </pc:spChg>
        <pc:spChg chg="add mod">
          <ac:chgData name="ABHISHEK DEBNATH" userId="aff84e9b95582e73" providerId="LiveId" clId="{B64F305D-C01B-4FDE-AC3F-84F8B9AC6E69}" dt="2025-04-26T16:52:28.453" v="225" actId="14100"/>
          <ac:spMkLst>
            <pc:docMk/>
            <pc:sldMk cId="2266306219" sldId="261"/>
            <ac:spMk id="9" creationId="{B0B3AC31-3438-0487-D08F-81384F09FFAB}"/>
          </ac:spMkLst>
        </pc:spChg>
        <pc:spChg chg="add mod">
          <ac:chgData name="ABHISHEK DEBNATH" userId="aff84e9b95582e73" providerId="LiveId" clId="{B64F305D-C01B-4FDE-AC3F-84F8B9AC6E69}" dt="2025-04-26T16:52:12.532" v="224" actId="1076"/>
          <ac:spMkLst>
            <pc:docMk/>
            <pc:sldMk cId="2266306219" sldId="261"/>
            <ac:spMk id="10" creationId="{61EB0305-C375-EE8D-26AD-660293DF86BF}"/>
          </ac:spMkLst>
        </pc:spChg>
        <pc:spChg chg="add del">
          <ac:chgData name="ABHISHEK DEBNATH" userId="aff84e9b95582e73" providerId="LiveId" clId="{B64F305D-C01B-4FDE-AC3F-84F8B9AC6E69}" dt="2025-04-26T16:42:08.734" v="151" actId="478"/>
          <ac:spMkLst>
            <pc:docMk/>
            <pc:sldMk cId="2266306219" sldId="261"/>
            <ac:spMk id="11" creationId="{F7FD197F-59AA-D73A-CD34-271E55A13902}"/>
          </ac:spMkLst>
        </pc:spChg>
        <pc:spChg chg="add mod">
          <ac:chgData name="ABHISHEK DEBNATH" userId="aff84e9b95582e73" providerId="LiveId" clId="{B64F305D-C01B-4FDE-AC3F-84F8B9AC6E69}" dt="2025-04-26T16:51:28.631" v="218" actId="14100"/>
          <ac:spMkLst>
            <pc:docMk/>
            <pc:sldMk cId="2266306219" sldId="261"/>
            <ac:spMk id="12" creationId="{99361CF3-CDA6-3DF6-48F8-AAA1CAF48916}"/>
          </ac:spMkLst>
        </pc:spChg>
        <pc:spChg chg="add mod">
          <ac:chgData name="ABHISHEK DEBNATH" userId="aff84e9b95582e73" providerId="LiveId" clId="{B64F305D-C01B-4FDE-AC3F-84F8B9AC6E69}" dt="2025-04-26T16:51:38.428" v="220" actId="14100"/>
          <ac:spMkLst>
            <pc:docMk/>
            <pc:sldMk cId="2266306219" sldId="261"/>
            <ac:spMk id="13" creationId="{126D943A-C4D7-5881-3137-D72DAD32190E}"/>
          </ac:spMkLst>
        </pc:spChg>
        <pc:spChg chg="add mod">
          <ac:chgData name="ABHISHEK DEBNATH" userId="aff84e9b95582e73" providerId="LiveId" clId="{B64F305D-C01B-4FDE-AC3F-84F8B9AC6E69}" dt="2025-04-26T16:51:44.704" v="222" actId="14100"/>
          <ac:spMkLst>
            <pc:docMk/>
            <pc:sldMk cId="2266306219" sldId="261"/>
            <ac:spMk id="14" creationId="{8410B10F-F5E4-18C2-872E-41ED6F21A489}"/>
          </ac:spMkLst>
        </pc:spChg>
      </pc:sldChg>
      <pc:sldChg chg="del">
        <pc:chgData name="ABHISHEK DEBNATH" userId="aff84e9b95582e73" providerId="LiveId" clId="{B64F305D-C01B-4FDE-AC3F-84F8B9AC6E69}" dt="2025-04-26T16:14:29.770" v="15" actId="2696"/>
        <pc:sldMkLst>
          <pc:docMk/>
          <pc:sldMk cId="3707324799" sldId="261"/>
        </pc:sldMkLst>
      </pc:sldChg>
      <pc:sldChg chg="addSp modSp new del mod">
        <pc:chgData name="ABHISHEK DEBNATH" userId="aff84e9b95582e73" providerId="LiveId" clId="{B64F305D-C01B-4FDE-AC3F-84F8B9AC6E69}" dt="2025-04-27T05:13:42.925" v="548" actId="2696"/>
        <pc:sldMkLst>
          <pc:docMk/>
          <pc:sldMk cId="1008902899" sldId="262"/>
        </pc:sldMkLst>
        <pc:picChg chg="add mod">
          <ac:chgData name="ABHISHEK DEBNATH" userId="aff84e9b95582e73" providerId="LiveId" clId="{B64F305D-C01B-4FDE-AC3F-84F8B9AC6E69}" dt="2025-04-26T18:53:52.499" v="229" actId="1076"/>
          <ac:picMkLst>
            <pc:docMk/>
            <pc:sldMk cId="1008902899" sldId="262"/>
            <ac:picMk id="3" creationId="{0A12D43C-143E-F458-5A8B-9276EB8A5BFE}"/>
          </ac:picMkLst>
        </pc:picChg>
        <pc:picChg chg="add">
          <ac:chgData name="ABHISHEK DEBNATH" userId="aff84e9b95582e73" providerId="LiveId" clId="{B64F305D-C01B-4FDE-AC3F-84F8B9AC6E69}" dt="2025-04-26T19:03:52.171" v="230" actId="22"/>
          <ac:picMkLst>
            <pc:docMk/>
            <pc:sldMk cId="1008902899" sldId="262"/>
            <ac:picMk id="5" creationId="{9C258F34-8070-7649-0D70-702B8F1DB134}"/>
          </ac:picMkLst>
        </pc:picChg>
      </pc:sldChg>
      <pc:sldChg chg="addSp delSp modSp new mod">
        <pc:chgData name="ABHISHEK DEBNATH" userId="aff84e9b95582e73" providerId="LiveId" clId="{B64F305D-C01B-4FDE-AC3F-84F8B9AC6E69}" dt="2025-04-26T19:24:22.667" v="394" actId="14734"/>
        <pc:sldMkLst>
          <pc:docMk/>
          <pc:sldMk cId="1159840129" sldId="263"/>
        </pc:sldMkLst>
        <pc:spChg chg="add mod">
          <ac:chgData name="ABHISHEK DEBNATH" userId="aff84e9b95582e73" providerId="LiveId" clId="{B64F305D-C01B-4FDE-AC3F-84F8B9AC6E69}" dt="2025-04-26T19:23:48.320" v="391" actId="1076"/>
          <ac:spMkLst>
            <pc:docMk/>
            <pc:sldMk cId="1159840129" sldId="263"/>
            <ac:spMk id="2" creationId="{EF991A38-315F-5BCC-7F79-EC12A4BF5B0C}"/>
          </ac:spMkLst>
        </pc:spChg>
        <pc:spChg chg="add mod">
          <ac:chgData name="ABHISHEK DEBNATH" userId="aff84e9b95582e73" providerId="LiveId" clId="{B64F305D-C01B-4FDE-AC3F-84F8B9AC6E69}" dt="2025-04-26T19:20:24.816" v="337" actId="1076"/>
          <ac:spMkLst>
            <pc:docMk/>
            <pc:sldMk cId="1159840129" sldId="263"/>
            <ac:spMk id="3" creationId="{10AE740F-C113-3D99-D1F9-709B4D374FB7}"/>
          </ac:spMkLst>
        </pc:spChg>
        <pc:spChg chg="add mod">
          <ac:chgData name="ABHISHEK DEBNATH" userId="aff84e9b95582e73" providerId="LiveId" clId="{B64F305D-C01B-4FDE-AC3F-84F8B9AC6E69}" dt="2025-04-26T19:22:23.620" v="388" actId="1076"/>
          <ac:spMkLst>
            <pc:docMk/>
            <pc:sldMk cId="1159840129" sldId="263"/>
            <ac:spMk id="10" creationId="{7B7F1CB1-7DFD-115E-216C-56157637168F}"/>
          </ac:spMkLst>
        </pc:spChg>
        <pc:graphicFrameChg chg="add mod modGraphic">
          <ac:chgData name="ABHISHEK DEBNATH" userId="aff84e9b95582e73" providerId="LiveId" clId="{B64F305D-C01B-4FDE-AC3F-84F8B9AC6E69}" dt="2025-04-26T19:24:22.667" v="394" actId="14734"/>
          <ac:graphicFrameMkLst>
            <pc:docMk/>
            <pc:sldMk cId="1159840129" sldId="263"/>
            <ac:graphicFrameMk id="9" creationId="{1FCDB353-A5FA-D490-E34D-FD164310324B}"/>
          </ac:graphicFrameMkLst>
        </pc:graphicFrameChg>
        <pc:picChg chg="add mod">
          <ac:chgData name="ABHISHEK DEBNATH" userId="aff84e9b95582e73" providerId="LiveId" clId="{B64F305D-C01B-4FDE-AC3F-84F8B9AC6E69}" dt="2025-04-26T19:23:13.801" v="390" actId="14100"/>
          <ac:picMkLst>
            <pc:docMk/>
            <pc:sldMk cId="1159840129" sldId="263"/>
            <ac:picMk id="4" creationId="{D4DD11D9-311B-59FF-3F8A-14EDB13A89E0}"/>
          </ac:picMkLst>
        </pc:picChg>
        <pc:picChg chg="add del mod">
          <ac:chgData name="ABHISHEK DEBNATH" userId="aff84e9b95582e73" providerId="LiveId" clId="{B64F305D-C01B-4FDE-AC3F-84F8B9AC6E69}" dt="2025-04-26T19:17:20.401" v="316" actId="478"/>
          <ac:picMkLst>
            <pc:docMk/>
            <pc:sldMk cId="1159840129" sldId="263"/>
            <ac:picMk id="6" creationId="{03580326-4AB4-B11B-9896-CCFAE9E888B9}"/>
          </ac:picMkLst>
        </pc:picChg>
        <pc:picChg chg="add del mod">
          <ac:chgData name="ABHISHEK DEBNATH" userId="aff84e9b95582e73" providerId="LiveId" clId="{B64F305D-C01B-4FDE-AC3F-84F8B9AC6E69}" dt="2025-04-26T19:18:15.073" v="324" actId="478"/>
          <ac:picMkLst>
            <pc:docMk/>
            <pc:sldMk cId="1159840129" sldId="263"/>
            <ac:picMk id="8" creationId="{98DD3158-46A9-C80F-1FB5-942A165D3B6C}"/>
          </ac:picMkLst>
        </pc:picChg>
      </pc:sldChg>
      <pc:sldChg chg="new del">
        <pc:chgData name="ABHISHEK DEBNATH" userId="aff84e9b95582e73" providerId="LiveId" clId="{B64F305D-C01B-4FDE-AC3F-84F8B9AC6E69}" dt="2025-04-27T05:13:49.052" v="549" actId="2696"/>
        <pc:sldMkLst>
          <pc:docMk/>
          <pc:sldMk cId="1708368385" sldId="264"/>
        </pc:sldMkLst>
      </pc:sldChg>
      <pc:sldChg chg="addSp delSp modSp add mod">
        <pc:chgData name="ABHISHEK DEBNATH" userId="aff84e9b95582e73" providerId="LiveId" clId="{B64F305D-C01B-4FDE-AC3F-84F8B9AC6E69}" dt="2025-04-27T05:13:21.439" v="547" actId="2165"/>
        <pc:sldMkLst>
          <pc:docMk/>
          <pc:sldMk cId="3347062489" sldId="265"/>
        </pc:sldMkLst>
        <pc:spChg chg="mod">
          <ac:chgData name="ABHISHEK DEBNATH" userId="aff84e9b95582e73" providerId="LiveId" clId="{B64F305D-C01B-4FDE-AC3F-84F8B9AC6E69}" dt="2025-04-27T05:07:03.202" v="427" actId="20577"/>
          <ac:spMkLst>
            <pc:docMk/>
            <pc:sldMk cId="3347062489" sldId="265"/>
            <ac:spMk id="3" creationId="{10AE740F-C113-3D99-D1F9-709B4D374FB7}"/>
          </ac:spMkLst>
        </pc:spChg>
        <pc:graphicFrameChg chg="add del modGraphic">
          <ac:chgData name="ABHISHEK DEBNATH" userId="aff84e9b95582e73" providerId="LiveId" clId="{B64F305D-C01B-4FDE-AC3F-84F8B9AC6E69}" dt="2025-04-27T05:13:21.439" v="547" actId="2165"/>
          <ac:graphicFrameMkLst>
            <pc:docMk/>
            <pc:sldMk cId="3347062489" sldId="265"/>
            <ac:graphicFrameMk id="9" creationId="{1FCDB353-A5FA-D490-E34D-FD164310324B}"/>
          </ac:graphicFrameMkLst>
        </pc:graphicFrameChg>
        <pc:picChg chg="del">
          <ac:chgData name="ABHISHEK DEBNATH" userId="aff84e9b95582e73" providerId="LiveId" clId="{B64F305D-C01B-4FDE-AC3F-84F8B9AC6E69}" dt="2025-04-27T05:06:34.963" v="402" actId="478"/>
          <ac:picMkLst>
            <pc:docMk/>
            <pc:sldMk cId="3347062489" sldId="265"/>
            <ac:picMk id="4" creationId="{D4DD11D9-311B-59FF-3F8A-14EDB13A89E0}"/>
          </ac:picMkLst>
        </pc:picChg>
        <pc:picChg chg="add mod">
          <ac:chgData name="ABHISHEK DEBNATH" userId="aff84e9b95582e73" providerId="LiveId" clId="{B64F305D-C01B-4FDE-AC3F-84F8B9AC6E69}" dt="2025-04-27T05:06:55.766" v="408" actId="1076"/>
          <ac:picMkLst>
            <pc:docMk/>
            <pc:sldMk cId="3347062489" sldId="265"/>
            <ac:picMk id="5" creationId="{E04EBC2B-CA75-1335-E630-7F38B01F907C}"/>
          </ac:picMkLst>
        </pc:picChg>
      </pc:sldChg>
      <pc:sldChg chg="addSp delSp modSp new mod">
        <pc:chgData name="ABHISHEK DEBNATH" userId="aff84e9b95582e73" providerId="LiveId" clId="{B64F305D-C01B-4FDE-AC3F-84F8B9AC6E69}" dt="2025-04-27T06:46:06.834" v="759" actId="1076"/>
        <pc:sldMkLst>
          <pc:docMk/>
          <pc:sldMk cId="575998274" sldId="266"/>
        </pc:sldMkLst>
        <pc:spChg chg="add del mod">
          <ac:chgData name="ABHISHEK DEBNATH" userId="aff84e9b95582e73" providerId="LiveId" clId="{B64F305D-C01B-4FDE-AC3F-84F8B9AC6E69}" dt="2025-04-27T06:13:52.935" v="693" actId="1076"/>
          <ac:spMkLst>
            <pc:docMk/>
            <pc:sldMk cId="575998274" sldId="266"/>
            <ac:spMk id="2" creationId="{9CC5D94D-0482-E220-F00A-B587FD73F752}"/>
          </ac:spMkLst>
        </pc:spChg>
        <pc:spChg chg="add del mod">
          <ac:chgData name="ABHISHEK DEBNATH" userId="aff84e9b95582e73" providerId="LiveId" clId="{B64F305D-C01B-4FDE-AC3F-84F8B9AC6E69}" dt="2025-04-27T05:31:32.811" v="605" actId="21"/>
          <ac:spMkLst>
            <pc:docMk/>
            <pc:sldMk cId="575998274" sldId="266"/>
            <ac:spMk id="3" creationId="{9C0009AB-CE96-E12E-C5A4-834F0CDB54B5}"/>
          </ac:spMkLst>
        </pc:spChg>
        <pc:spChg chg="add mod">
          <ac:chgData name="ABHISHEK DEBNATH" userId="aff84e9b95582e73" providerId="LiveId" clId="{B64F305D-C01B-4FDE-AC3F-84F8B9AC6E69}" dt="2025-04-27T05:31:34.298" v="606"/>
          <ac:spMkLst>
            <pc:docMk/>
            <pc:sldMk cId="575998274" sldId="266"/>
            <ac:spMk id="4" creationId="{9C0009AB-CE96-E12E-C5A4-834F0CDB54B5}"/>
          </ac:spMkLst>
        </pc:spChg>
        <pc:spChg chg="add">
          <ac:chgData name="ABHISHEK DEBNATH" userId="aff84e9b95582e73" providerId="LiveId" clId="{B64F305D-C01B-4FDE-AC3F-84F8B9AC6E69}" dt="2025-04-27T06:05:33.374" v="628"/>
          <ac:spMkLst>
            <pc:docMk/>
            <pc:sldMk cId="575998274" sldId="266"/>
            <ac:spMk id="9" creationId="{F23163DE-D772-601C-970B-D719F73F3F2F}"/>
          </ac:spMkLst>
        </pc:spChg>
        <pc:spChg chg="add mod">
          <ac:chgData name="ABHISHEK DEBNATH" userId="aff84e9b95582e73" providerId="LiveId" clId="{B64F305D-C01B-4FDE-AC3F-84F8B9AC6E69}" dt="2025-04-27T06:06:14.844" v="633" actId="1076"/>
          <ac:spMkLst>
            <pc:docMk/>
            <pc:sldMk cId="575998274" sldId="266"/>
            <ac:spMk id="10" creationId="{5FD1E31D-DE89-FE19-10F4-FC8163585DF4}"/>
          </ac:spMkLst>
        </pc:spChg>
        <pc:spChg chg="add del mod">
          <ac:chgData name="ABHISHEK DEBNATH" userId="aff84e9b95582e73" providerId="LiveId" clId="{B64F305D-C01B-4FDE-AC3F-84F8B9AC6E69}" dt="2025-04-27T06:25:24.200" v="696" actId="478"/>
          <ac:spMkLst>
            <pc:docMk/>
            <pc:sldMk cId="575998274" sldId="266"/>
            <ac:spMk id="11" creationId="{EAF6BF56-51F6-7BCF-AAD8-AB2FA658716A}"/>
          </ac:spMkLst>
        </pc:spChg>
        <pc:spChg chg="add del mod">
          <ac:chgData name="ABHISHEK DEBNATH" userId="aff84e9b95582e73" providerId="LiveId" clId="{B64F305D-C01B-4FDE-AC3F-84F8B9AC6E69}" dt="2025-04-27T06:25:26.910" v="697" actId="478"/>
          <ac:spMkLst>
            <pc:docMk/>
            <pc:sldMk cId="575998274" sldId="266"/>
            <ac:spMk id="12" creationId="{2EBDF299-0BCE-9B35-4172-2AC3DC4DE087}"/>
          </ac:spMkLst>
        </pc:spChg>
        <pc:spChg chg="add del mod">
          <ac:chgData name="ABHISHEK DEBNATH" userId="aff84e9b95582e73" providerId="LiveId" clId="{B64F305D-C01B-4FDE-AC3F-84F8B9AC6E69}" dt="2025-04-27T06:25:57.076" v="701" actId="22"/>
          <ac:spMkLst>
            <pc:docMk/>
            <pc:sldMk cId="575998274" sldId="266"/>
            <ac:spMk id="14" creationId="{87B0DA4E-655A-07AC-361B-66ED4C43B61A}"/>
          </ac:spMkLst>
        </pc:spChg>
        <pc:spChg chg="add del mod">
          <ac:chgData name="ABHISHEK DEBNATH" userId="aff84e9b95582e73" providerId="LiveId" clId="{B64F305D-C01B-4FDE-AC3F-84F8B9AC6E69}" dt="2025-04-27T06:30:30.714" v="719"/>
          <ac:spMkLst>
            <pc:docMk/>
            <pc:sldMk cId="575998274" sldId="266"/>
            <ac:spMk id="16" creationId="{96DCD84B-C849-D070-145F-DC400C587245}"/>
          </ac:spMkLst>
        </pc:spChg>
        <pc:spChg chg="add del mod">
          <ac:chgData name="ABHISHEK DEBNATH" userId="aff84e9b95582e73" providerId="LiveId" clId="{B64F305D-C01B-4FDE-AC3F-84F8B9AC6E69}" dt="2025-04-27T06:30:22.076" v="716" actId="11529"/>
          <ac:spMkLst>
            <pc:docMk/>
            <pc:sldMk cId="575998274" sldId="266"/>
            <ac:spMk id="17" creationId="{BE2ECCE1-9FC0-2E8B-089C-A355FC87B7EB}"/>
          </ac:spMkLst>
        </pc:spChg>
        <pc:spChg chg="add mod">
          <ac:chgData name="ABHISHEK DEBNATH" userId="aff84e9b95582e73" providerId="LiveId" clId="{B64F305D-C01B-4FDE-AC3F-84F8B9AC6E69}" dt="2025-04-27T06:46:06.834" v="759" actId="1076"/>
          <ac:spMkLst>
            <pc:docMk/>
            <pc:sldMk cId="575998274" sldId="266"/>
            <ac:spMk id="18" creationId="{0730D462-432E-C28F-C1C8-5DB7E06E542E}"/>
          </ac:spMkLst>
        </pc:spChg>
        <pc:picChg chg="add del mod">
          <ac:chgData name="ABHISHEK DEBNATH" userId="aff84e9b95582e73" providerId="LiveId" clId="{B64F305D-C01B-4FDE-AC3F-84F8B9AC6E69}" dt="2025-04-27T05:38:50.592" v="613" actId="478"/>
          <ac:picMkLst>
            <pc:docMk/>
            <pc:sldMk cId="575998274" sldId="266"/>
            <ac:picMk id="6" creationId="{0A0C3930-88D9-C16F-FB33-C22F705BB9B7}"/>
          </ac:picMkLst>
        </pc:picChg>
        <pc:picChg chg="add del mod">
          <ac:chgData name="ABHISHEK DEBNATH" userId="aff84e9b95582e73" providerId="LiveId" clId="{B64F305D-C01B-4FDE-AC3F-84F8B9AC6E69}" dt="2025-04-27T05:38:58.289" v="616" actId="478"/>
          <ac:picMkLst>
            <pc:docMk/>
            <pc:sldMk cId="575998274" sldId="266"/>
            <ac:picMk id="8" creationId="{BA17CB60-3CFD-9F41-E505-A87019C8A7EB}"/>
          </ac:picMkLst>
        </pc:picChg>
        <pc:picChg chg="add mod">
          <ac:chgData name="ABHISHEK DEBNATH" userId="aff84e9b95582e73" providerId="LiveId" clId="{B64F305D-C01B-4FDE-AC3F-84F8B9AC6E69}" dt="2025-04-27T06:31:53.045" v="730" actId="1076"/>
          <ac:picMkLst>
            <pc:docMk/>
            <pc:sldMk cId="575998274" sldId="266"/>
            <ac:picMk id="1026" creationId="{2A0E68F4-85E7-482D-9231-2E9DA6D8514D}"/>
          </ac:picMkLst>
        </pc:picChg>
      </pc:sldChg>
      <pc:sldChg chg="new del">
        <pc:chgData name="ABHISHEK DEBNATH" userId="aff84e9b95582e73" providerId="LiveId" clId="{B64F305D-C01B-4FDE-AC3F-84F8B9AC6E69}" dt="2025-04-27T06:32:51.763" v="734" actId="2696"/>
        <pc:sldMkLst>
          <pc:docMk/>
          <pc:sldMk cId="3669246432" sldId="267"/>
        </pc:sldMkLst>
      </pc:sldChg>
      <pc:sldChg chg="addSp delSp modSp add mod">
        <pc:chgData name="ABHISHEK DEBNATH" userId="aff84e9b95582e73" providerId="LiveId" clId="{B64F305D-C01B-4FDE-AC3F-84F8B9AC6E69}" dt="2025-04-27T06:46:18.188" v="760" actId="1076"/>
        <pc:sldMkLst>
          <pc:docMk/>
          <pc:sldMk cId="1179151602" sldId="268"/>
        </pc:sldMkLst>
        <pc:spChg chg="mod">
          <ac:chgData name="ABHISHEK DEBNATH" userId="aff84e9b95582e73" providerId="LiveId" clId="{B64F305D-C01B-4FDE-AC3F-84F8B9AC6E69}" dt="2025-04-27T06:33:04.613" v="744" actId="20577"/>
          <ac:spMkLst>
            <pc:docMk/>
            <pc:sldMk cId="1179151602" sldId="268"/>
            <ac:spMk id="2" creationId="{9CC5D94D-0482-E220-F00A-B587FD73F752}"/>
          </ac:spMkLst>
        </pc:spChg>
        <pc:spChg chg="mod">
          <ac:chgData name="ABHISHEK DEBNATH" userId="aff84e9b95582e73" providerId="LiveId" clId="{B64F305D-C01B-4FDE-AC3F-84F8B9AC6E69}" dt="2025-04-27T06:46:18.188" v="760" actId="1076"/>
          <ac:spMkLst>
            <pc:docMk/>
            <pc:sldMk cId="1179151602" sldId="268"/>
            <ac:spMk id="18" creationId="{0730D462-432E-C28F-C1C8-5DB7E06E542E}"/>
          </ac:spMkLst>
        </pc:spChg>
        <pc:picChg chg="del">
          <ac:chgData name="ABHISHEK DEBNATH" userId="aff84e9b95582e73" providerId="LiveId" clId="{B64F305D-C01B-4FDE-AC3F-84F8B9AC6E69}" dt="2025-04-27T06:41:04.411" v="745" actId="478"/>
          <ac:picMkLst>
            <pc:docMk/>
            <pc:sldMk cId="1179151602" sldId="268"/>
            <ac:picMk id="1026" creationId="{2A0E68F4-85E7-482D-9231-2E9DA6D8514D}"/>
          </ac:picMkLst>
        </pc:picChg>
        <pc:picChg chg="add mod">
          <ac:chgData name="ABHISHEK DEBNATH" userId="aff84e9b95582e73" providerId="LiveId" clId="{B64F305D-C01B-4FDE-AC3F-84F8B9AC6E69}" dt="2025-04-27T06:41:30.470" v="753" actId="14100"/>
          <ac:picMkLst>
            <pc:docMk/>
            <pc:sldMk cId="1179151602" sldId="268"/>
            <ac:picMk id="2050" creationId="{A48BC8FA-D01A-15E1-2782-4E952536E7BA}"/>
          </ac:picMkLst>
        </pc:picChg>
      </pc:sldChg>
      <pc:sldChg chg="new del">
        <pc:chgData name="ABHISHEK DEBNATH" userId="aff84e9b95582e73" providerId="LiveId" clId="{B64F305D-C01B-4FDE-AC3F-84F8B9AC6E69}" dt="2025-04-27T06:50:57.858" v="762" actId="2696"/>
        <pc:sldMkLst>
          <pc:docMk/>
          <pc:sldMk cId="449582256" sldId="269"/>
        </pc:sldMkLst>
      </pc:sldChg>
      <pc:sldChg chg="addSp delSp modSp add mod">
        <pc:chgData name="ABHISHEK DEBNATH" userId="aff84e9b95582e73" providerId="LiveId" clId="{B64F305D-C01B-4FDE-AC3F-84F8B9AC6E69}" dt="2025-04-27T06:59:15.206" v="838" actId="14100"/>
        <pc:sldMkLst>
          <pc:docMk/>
          <pc:sldMk cId="1853516192" sldId="269"/>
        </pc:sldMkLst>
        <pc:spChg chg="mod">
          <ac:chgData name="ABHISHEK DEBNATH" userId="aff84e9b95582e73" providerId="LiveId" clId="{B64F305D-C01B-4FDE-AC3F-84F8B9AC6E69}" dt="2025-04-27T06:58:40.818" v="836" actId="20577"/>
          <ac:spMkLst>
            <pc:docMk/>
            <pc:sldMk cId="1853516192" sldId="269"/>
            <ac:spMk id="2" creationId="{9CC5D94D-0482-E220-F00A-B587FD73F752}"/>
          </ac:spMkLst>
        </pc:spChg>
        <pc:spChg chg="mod">
          <ac:chgData name="ABHISHEK DEBNATH" userId="aff84e9b95582e73" providerId="LiveId" clId="{B64F305D-C01B-4FDE-AC3F-84F8B9AC6E69}" dt="2025-04-27T06:57:47.992" v="798" actId="20577"/>
          <ac:spMkLst>
            <pc:docMk/>
            <pc:sldMk cId="1853516192" sldId="269"/>
            <ac:spMk id="18" creationId="{0730D462-432E-C28F-C1C8-5DB7E06E542E}"/>
          </ac:spMkLst>
        </pc:spChg>
        <pc:picChg chg="add del mod">
          <ac:chgData name="ABHISHEK DEBNATH" userId="aff84e9b95582e73" providerId="LiveId" clId="{B64F305D-C01B-4FDE-AC3F-84F8B9AC6E69}" dt="2025-04-27T06:52:44.723" v="778" actId="478"/>
          <ac:picMkLst>
            <pc:docMk/>
            <pc:sldMk cId="1853516192" sldId="269"/>
            <ac:picMk id="4" creationId="{C0124823-A6C4-A1C5-F8CE-67ACE0DFB8A4}"/>
          </ac:picMkLst>
        </pc:picChg>
        <pc:picChg chg="add del mod">
          <ac:chgData name="ABHISHEK DEBNATH" userId="aff84e9b95582e73" providerId="LiveId" clId="{B64F305D-C01B-4FDE-AC3F-84F8B9AC6E69}" dt="2025-04-27T06:53:26.340" v="785" actId="478"/>
          <ac:picMkLst>
            <pc:docMk/>
            <pc:sldMk cId="1853516192" sldId="269"/>
            <ac:picMk id="6" creationId="{FF6F8BE0-04A7-9DC4-97DE-DF09E8465102}"/>
          </ac:picMkLst>
        </pc:picChg>
        <pc:picChg chg="del">
          <ac:chgData name="ABHISHEK DEBNATH" userId="aff84e9b95582e73" providerId="LiveId" clId="{B64F305D-C01B-4FDE-AC3F-84F8B9AC6E69}" dt="2025-04-27T06:51:06.428" v="764" actId="478"/>
          <ac:picMkLst>
            <pc:docMk/>
            <pc:sldMk cId="1853516192" sldId="269"/>
            <ac:picMk id="2050" creationId="{A48BC8FA-D01A-15E1-2782-4E952536E7BA}"/>
          </ac:picMkLst>
        </pc:picChg>
        <pc:picChg chg="add del mod">
          <ac:chgData name="ABHISHEK DEBNATH" userId="aff84e9b95582e73" providerId="LiveId" clId="{B64F305D-C01B-4FDE-AC3F-84F8B9AC6E69}" dt="2025-04-27T06:52:46.288" v="779" actId="478"/>
          <ac:picMkLst>
            <pc:docMk/>
            <pc:sldMk cId="1853516192" sldId="269"/>
            <ac:picMk id="3074" creationId="{8268B588-5D8A-DA8C-AEF6-3D3FDAD392A0}"/>
          </ac:picMkLst>
        </pc:picChg>
        <pc:picChg chg="add mod">
          <ac:chgData name="ABHISHEK DEBNATH" userId="aff84e9b95582e73" providerId="LiveId" clId="{B64F305D-C01B-4FDE-AC3F-84F8B9AC6E69}" dt="2025-04-27T06:59:15.206" v="838" actId="14100"/>
          <ac:picMkLst>
            <pc:docMk/>
            <pc:sldMk cId="1853516192" sldId="269"/>
            <ac:picMk id="3076" creationId="{6A9CDB05-C8A3-FF5A-9EA1-AB46FD5811D6}"/>
          </ac:picMkLst>
        </pc:picChg>
      </pc:sldChg>
      <pc:sldChg chg="addSp delSp modSp new mod">
        <pc:chgData name="ABHISHEK DEBNATH" userId="aff84e9b95582e73" providerId="LiveId" clId="{B64F305D-C01B-4FDE-AC3F-84F8B9AC6E69}" dt="2025-04-27T07:51:23.636" v="1188" actId="20577"/>
        <pc:sldMkLst>
          <pc:docMk/>
          <pc:sldMk cId="3847738014" sldId="270"/>
        </pc:sldMkLst>
        <pc:spChg chg="add mod">
          <ac:chgData name="ABHISHEK DEBNATH" userId="aff84e9b95582e73" providerId="LiveId" clId="{B64F305D-C01B-4FDE-AC3F-84F8B9AC6E69}" dt="2025-04-27T07:34:10.615" v="1036" actId="1076"/>
          <ac:spMkLst>
            <pc:docMk/>
            <pc:sldMk cId="3847738014" sldId="270"/>
            <ac:spMk id="3" creationId="{8EC24BE3-5E75-984D-6EFD-A02027563F62}"/>
          </ac:spMkLst>
        </pc:spChg>
        <pc:spChg chg="add mod">
          <ac:chgData name="ABHISHEK DEBNATH" userId="aff84e9b95582e73" providerId="LiveId" clId="{B64F305D-C01B-4FDE-AC3F-84F8B9AC6E69}" dt="2025-04-27T07:34:16.764" v="1043" actId="20577"/>
          <ac:spMkLst>
            <pc:docMk/>
            <pc:sldMk cId="3847738014" sldId="270"/>
            <ac:spMk id="5" creationId="{FC021B92-EAD6-A017-BB19-B8E0DCFB1B78}"/>
          </ac:spMkLst>
        </pc:spChg>
        <pc:spChg chg="add del mod">
          <ac:chgData name="ABHISHEK DEBNATH" userId="aff84e9b95582e73" providerId="LiveId" clId="{B64F305D-C01B-4FDE-AC3F-84F8B9AC6E69}" dt="2025-04-27T07:07:43.208" v="894" actId="47"/>
          <ac:spMkLst>
            <pc:docMk/>
            <pc:sldMk cId="3847738014" sldId="270"/>
            <ac:spMk id="7" creationId="{589F2106-A77E-E672-E920-88E8AB22C750}"/>
          </ac:spMkLst>
        </pc:spChg>
        <pc:spChg chg="add mod">
          <ac:chgData name="ABHISHEK DEBNATH" userId="aff84e9b95582e73" providerId="LiveId" clId="{B64F305D-C01B-4FDE-AC3F-84F8B9AC6E69}" dt="2025-04-27T07:45:21.823" v="1114" actId="14100"/>
          <ac:spMkLst>
            <pc:docMk/>
            <pc:sldMk cId="3847738014" sldId="270"/>
            <ac:spMk id="8" creationId="{2447BE82-A264-6685-A779-6059DD967145}"/>
          </ac:spMkLst>
        </pc:spChg>
        <pc:spChg chg="add mod">
          <ac:chgData name="ABHISHEK DEBNATH" userId="aff84e9b95582e73" providerId="LiveId" clId="{B64F305D-C01B-4FDE-AC3F-84F8B9AC6E69}" dt="2025-04-27T07:09:16.126" v="908" actId="1076"/>
          <ac:spMkLst>
            <pc:docMk/>
            <pc:sldMk cId="3847738014" sldId="270"/>
            <ac:spMk id="9" creationId="{92817F11-1D9B-A10B-B223-DB83B9506457}"/>
          </ac:spMkLst>
        </pc:spChg>
        <pc:spChg chg="add mod">
          <ac:chgData name="ABHISHEK DEBNATH" userId="aff84e9b95582e73" providerId="LiveId" clId="{B64F305D-C01B-4FDE-AC3F-84F8B9AC6E69}" dt="2025-04-27T07:48:18.377" v="1172" actId="14100"/>
          <ac:spMkLst>
            <pc:docMk/>
            <pc:sldMk cId="3847738014" sldId="270"/>
            <ac:spMk id="10" creationId="{A431F43D-17E5-C013-03B0-D86852A210CD}"/>
          </ac:spMkLst>
        </pc:spChg>
        <pc:spChg chg="add mod">
          <ac:chgData name="ABHISHEK DEBNATH" userId="aff84e9b95582e73" providerId="LiveId" clId="{B64F305D-C01B-4FDE-AC3F-84F8B9AC6E69}" dt="2025-04-27T07:46:07.253" v="1121" actId="1076"/>
          <ac:spMkLst>
            <pc:docMk/>
            <pc:sldMk cId="3847738014" sldId="270"/>
            <ac:spMk id="12" creationId="{7095F2CA-FBF7-E21B-E2E2-63843D7F0925}"/>
          </ac:spMkLst>
        </pc:spChg>
        <pc:spChg chg="add mod">
          <ac:chgData name="ABHISHEK DEBNATH" userId="aff84e9b95582e73" providerId="LiveId" clId="{B64F305D-C01B-4FDE-AC3F-84F8B9AC6E69}" dt="2025-04-27T07:46:00.307" v="1120" actId="1076"/>
          <ac:spMkLst>
            <pc:docMk/>
            <pc:sldMk cId="3847738014" sldId="270"/>
            <ac:spMk id="13" creationId="{DC032D57-D508-4322-B703-281995E847EE}"/>
          </ac:spMkLst>
        </pc:spChg>
        <pc:spChg chg="add mod">
          <ac:chgData name="ABHISHEK DEBNATH" userId="aff84e9b95582e73" providerId="LiveId" clId="{B64F305D-C01B-4FDE-AC3F-84F8B9AC6E69}" dt="2025-04-27T07:51:02.155" v="1183" actId="1076"/>
          <ac:spMkLst>
            <pc:docMk/>
            <pc:sldMk cId="3847738014" sldId="270"/>
            <ac:spMk id="14" creationId="{A3618272-4235-385A-1382-E0A0FC0AEA00}"/>
          </ac:spMkLst>
        </pc:spChg>
        <pc:spChg chg="add mod">
          <ac:chgData name="ABHISHEK DEBNATH" userId="aff84e9b95582e73" providerId="LiveId" clId="{B64F305D-C01B-4FDE-AC3F-84F8B9AC6E69}" dt="2025-04-27T07:37:16.021" v="1080" actId="1076"/>
          <ac:spMkLst>
            <pc:docMk/>
            <pc:sldMk cId="3847738014" sldId="270"/>
            <ac:spMk id="15" creationId="{92F7FEE0-3EB6-333B-C910-7A13623C7C11}"/>
          </ac:spMkLst>
        </pc:spChg>
        <pc:spChg chg="add mod">
          <ac:chgData name="ABHISHEK DEBNATH" userId="aff84e9b95582e73" providerId="LiveId" clId="{B64F305D-C01B-4FDE-AC3F-84F8B9AC6E69}" dt="2025-04-27T07:51:16.092" v="1185" actId="14100"/>
          <ac:spMkLst>
            <pc:docMk/>
            <pc:sldMk cId="3847738014" sldId="270"/>
            <ac:spMk id="16" creationId="{23E14229-3C9D-7D66-3C4C-281CB7897F38}"/>
          </ac:spMkLst>
        </pc:spChg>
        <pc:spChg chg="add mod">
          <ac:chgData name="ABHISHEK DEBNATH" userId="aff84e9b95582e73" providerId="LiveId" clId="{B64F305D-C01B-4FDE-AC3F-84F8B9AC6E69}" dt="2025-04-27T07:51:23.636" v="1188" actId="20577"/>
          <ac:spMkLst>
            <pc:docMk/>
            <pc:sldMk cId="3847738014" sldId="270"/>
            <ac:spMk id="17" creationId="{0506CFD2-6DC7-1A83-6E70-E17FBAE97D79}"/>
          </ac:spMkLst>
        </pc:spChg>
        <pc:spChg chg="add mod">
          <ac:chgData name="ABHISHEK DEBNATH" userId="aff84e9b95582e73" providerId="LiveId" clId="{B64F305D-C01B-4FDE-AC3F-84F8B9AC6E69}" dt="2025-04-27T07:45:36.239" v="1117" actId="1076"/>
          <ac:spMkLst>
            <pc:docMk/>
            <pc:sldMk cId="3847738014" sldId="270"/>
            <ac:spMk id="18" creationId="{1D6EDA44-837C-48AE-09E4-92B12E986983}"/>
          </ac:spMkLst>
        </pc:spChg>
        <pc:spChg chg="add mod">
          <ac:chgData name="ABHISHEK DEBNATH" userId="aff84e9b95582e73" providerId="LiveId" clId="{B64F305D-C01B-4FDE-AC3F-84F8B9AC6E69}" dt="2025-04-27T07:46:11.680" v="1122" actId="14100"/>
          <ac:spMkLst>
            <pc:docMk/>
            <pc:sldMk cId="3847738014" sldId="270"/>
            <ac:spMk id="19" creationId="{FE7E27DD-5EB6-1451-AAB5-48A84F32BF4E}"/>
          </ac:spMkLst>
        </pc:spChg>
        <pc:spChg chg="add mod">
          <ac:chgData name="ABHISHEK DEBNATH" userId="aff84e9b95582e73" providerId="LiveId" clId="{B64F305D-C01B-4FDE-AC3F-84F8B9AC6E69}" dt="2025-04-27T07:47:39.409" v="1167" actId="207"/>
          <ac:spMkLst>
            <pc:docMk/>
            <pc:sldMk cId="3847738014" sldId="270"/>
            <ac:spMk id="20" creationId="{F89991E2-C265-5DFA-AB41-8944A1E7C167}"/>
          </ac:spMkLst>
        </pc:spChg>
        <pc:spChg chg="add del mod">
          <ac:chgData name="ABHISHEK DEBNATH" userId="aff84e9b95582e73" providerId="LiveId" clId="{B64F305D-C01B-4FDE-AC3F-84F8B9AC6E69}" dt="2025-04-27T07:47:10.741" v="1148"/>
          <ac:spMkLst>
            <pc:docMk/>
            <pc:sldMk cId="3847738014" sldId="270"/>
            <ac:spMk id="21" creationId="{896640D5-25F0-22A6-B6CC-8D3B2040C9B3}"/>
          </ac:spMkLst>
        </pc:spChg>
        <pc:spChg chg="add mod">
          <ac:chgData name="ABHISHEK DEBNATH" userId="aff84e9b95582e73" providerId="LiveId" clId="{B64F305D-C01B-4FDE-AC3F-84F8B9AC6E69}" dt="2025-04-27T07:49:19.636" v="1182" actId="1076"/>
          <ac:spMkLst>
            <pc:docMk/>
            <pc:sldMk cId="3847738014" sldId="270"/>
            <ac:spMk id="22" creationId="{6823EC23-519E-FEBA-2073-6963ACC4E441}"/>
          </ac:spMkLst>
        </pc:spChg>
      </pc:sldChg>
      <pc:sldChg chg="addSp delSp modSp new mod">
        <pc:chgData name="ABHISHEK DEBNATH" userId="aff84e9b95582e73" providerId="LiveId" clId="{B64F305D-C01B-4FDE-AC3F-84F8B9AC6E69}" dt="2025-04-27T08:08:25.935" v="1380" actId="1076"/>
        <pc:sldMkLst>
          <pc:docMk/>
          <pc:sldMk cId="1519529659" sldId="271"/>
        </pc:sldMkLst>
        <pc:spChg chg="add mod">
          <ac:chgData name="ABHISHEK DEBNATH" userId="aff84e9b95582e73" providerId="LiveId" clId="{B64F305D-C01B-4FDE-AC3F-84F8B9AC6E69}" dt="2025-04-27T08:03:34.379" v="1344" actId="113"/>
          <ac:spMkLst>
            <pc:docMk/>
            <pc:sldMk cId="1519529659" sldId="271"/>
            <ac:spMk id="2" creationId="{11E15621-3ED5-20BB-E5A8-977A61802E7D}"/>
          </ac:spMkLst>
        </pc:spChg>
        <pc:spChg chg="add del mod">
          <ac:chgData name="ABHISHEK DEBNATH" userId="aff84e9b95582e73" providerId="LiveId" clId="{B64F305D-C01B-4FDE-AC3F-84F8B9AC6E69}" dt="2025-04-27T08:02:47.458" v="1337"/>
          <ac:spMkLst>
            <pc:docMk/>
            <pc:sldMk cId="1519529659" sldId="271"/>
            <ac:spMk id="3" creationId="{4EBDB7BF-0D77-97F9-6FCF-D771BA3D9060}"/>
          </ac:spMkLst>
        </pc:spChg>
        <pc:spChg chg="add mod">
          <ac:chgData name="ABHISHEK DEBNATH" userId="aff84e9b95582e73" providerId="LiveId" clId="{B64F305D-C01B-4FDE-AC3F-84F8B9AC6E69}" dt="2025-04-27T08:03:30.056" v="1343" actId="113"/>
          <ac:spMkLst>
            <pc:docMk/>
            <pc:sldMk cId="1519529659" sldId="271"/>
            <ac:spMk id="5" creationId="{C53B96CB-94A2-C081-03E2-5FEBBBF953D9}"/>
          </ac:spMkLst>
        </pc:spChg>
        <pc:spChg chg="add mod">
          <ac:chgData name="ABHISHEK DEBNATH" userId="aff84e9b95582e73" providerId="LiveId" clId="{B64F305D-C01B-4FDE-AC3F-84F8B9AC6E69}" dt="2025-04-27T08:04:46.676" v="1355" actId="20577"/>
          <ac:spMkLst>
            <pc:docMk/>
            <pc:sldMk cId="1519529659" sldId="271"/>
            <ac:spMk id="7" creationId="{9CDA1F6B-70BF-4D33-1EFE-B06CDDDC3356}"/>
          </ac:spMkLst>
        </pc:spChg>
        <pc:spChg chg="add del mod">
          <ac:chgData name="ABHISHEK DEBNATH" userId="aff84e9b95582e73" providerId="LiveId" clId="{B64F305D-C01B-4FDE-AC3F-84F8B9AC6E69}" dt="2025-04-27T08:07:25.857" v="1372"/>
          <ac:spMkLst>
            <pc:docMk/>
            <pc:sldMk cId="1519529659" sldId="271"/>
            <ac:spMk id="9" creationId="{02F2EBBE-53F7-6A8C-BF02-0DEB87D5D26B}"/>
          </ac:spMkLst>
        </pc:spChg>
        <pc:spChg chg="add mod">
          <ac:chgData name="ABHISHEK DEBNATH" userId="aff84e9b95582e73" providerId="LiveId" clId="{B64F305D-C01B-4FDE-AC3F-84F8B9AC6E69}" dt="2025-04-27T08:08:25.935" v="1380" actId="1076"/>
          <ac:spMkLst>
            <pc:docMk/>
            <pc:sldMk cId="1519529659" sldId="271"/>
            <ac:spMk id="10" creationId="{B9BAC9AA-A1EC-BBA1-39E1-5BDDF77A5BF8}"/>
          </ac:spMkLst>
        </pc:spChg>
      </pc:sldChg>
      <pc:sldChg chg="addSp modSp new del mod">
        <pc:chgData name="ABHISHEK DEBNATH" userId="aff84e9b95582e73" providerId="LiveId" clId="{B64F305D-C01B-4FDE-AC3F-84F8B9AC6E69}" dt="2025-04-27T08:25:29.618" v="1420" actId="47"/>
        <pc:sldMkLst>
          <pc:docMk/>
          <pc:sldMk cId="2583653544" sldId="272"/>
        </pc:sldMkLst>
        <pc:spChg chg="add mod">
          <ac:chgData name="ABHISHEK DEBNATH" userId="aff84e9b95582e73" providerId="LiveId" clId="{B64F305D-C01B-4FDE-AC3F-84F8B9AC6E69}" dt="2025-04-27T08:19:00.006" v="1419" actId="113"/>
          <ac:spMkLst>
            <pc:docMk/>
            <pc:sldMk cId="2583653544" sldId="272"/>
            <ac:spMk id="2" creationId="{AA9A0F71-F615-8A7C-0669-0302A3DCBB6D}"/>
          </ac:spMkLst>
        </pc:spChg>
        <pc:picChg chg="add mod">
          <ac:chgData name="ABHISHEK DEBNATH" userId="aff84e9b95582e73" providerId="LiveId" clId="{B64F305D-C01B-4FDE-AC3F-84F8B9AC6E69}" dt="2025-04-27T08:17:36.021" v="1390" actId="14100"/>
          <ac:picMkLst>
            <pc:docMk/>
            <pc:sldMk cId="2583653544" sldId="272"/>
            <ac:picMk id="4098" creationId="{F5B1A6DB-3C41-7892-A856-243E2222B47D}"/>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5-03-10T19:05:38.088"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8051-71DC-B82A-F2E1-F09D8BD8800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D2301B5-584F-0B3A-9B21-F639FDB454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51572AC-3355-5E30-C1B1-49A8E62EC00E}"/>
              </a:ext>
            </a:extLst>
          </p:cNvPr>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5" name="Footer Placeholder 4">
            <a:extLst>
              <a:ext uri="{FF2B5EF4-FFF2-40B4-BE49-F238E27FC236}">
                <a16:creationId xmlns:a16="http://schemas.microsoft.com/office/drawing/2014/main" id="{B53CB51B-2A07-F6FF-5579-D3A4E0D353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776AF7-ADC9-B9EA-B5B3-D0538D5A27B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6038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B8FC-ED09-9524-9BB1-97A4B93BF6A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F381809-3FAB-8209-7DCA-A31DFCA660D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F5D02A-2873-285C-C753-3E7F92EB42D0}"/>
              </a:ext>
            </a:extLst>
          </p:cNvPr>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5" name="Footer Placeholder 4">
            <a:extLst>
              <a:ext uri="{FF2B5EF4-FFF2-40B4-BE49-F238E27FC236}">
                <a16:creationId xmlns:a16="http://schemas.microsoft.com/office/drawing/2014/main" id="{D841096D-1FB8-A052-E7AC-1E2036E517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989EA2-0A36-AD76-B014-08C2ECB8679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3624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158AF1-BD4D-1E55-80EF-82414E525F9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BB7D6F6-7B61-9D9D-34D3-69DEA713DB0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797EA7-90F7-CCF7-1431-BC65CE380674}"/>
              </a:ext>
            </a:extLst>
          </p:cNvPr>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5" name="Footer Placeholder 4">
            <a:extLst>
              <a:ext uri="{FF2B5EF4-FFF2-40B4-BE49-F238E27FC236}">
                <a16:creationId xmlns:a16="http://schemas.microsoft.com/office/drawing/2014/main" id="{7AA13483-93D8-6E8F-89C2-E83FA3BFBD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BDFDA8-D80D-C1DD-F418-C74EE2EDF0B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0930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3"/>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582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FA392-982B-C585-EBFE-7CCC51CE9BA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E53121-60FA-E219-EE61-E85CCB3EDA1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57B403-CA2E-3751-83E0-5E9925B52282}"/>
              </a:ext>
            </a:extLst>
          </p:cNvPr>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5" name="Footer Placeholder 4">
            <a:extLst>
              <a:ext uri="{FF2B5EF4-FFF2-40B4-BE49-F238E27FC236}">
                <a16:creationId xmlns:a16="http://schemas.microsoft.com/office/drawing/2014/main" id="{FA8DEA4E-F698-BCC8-75E7-6C3A6CCE39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64454C-36B1-5DE0-03AC-A8BFC323EA1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6086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1CAD-C9DB-FBD7-06A3-66694C1D8E9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1B82F69-DF0A-9B03-B4F1-46B8A7D510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9D26AD6-2EBF-B4DF-60AD-0DC34C818BC8}"/>
              </a:ext>
            </a:extLst>
          </p:cNvPr>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5" name="Footer Placeholder 4">
            <a:extLst>
              <a:ext uri="{FF2B5EF4-FFF2-40B4-BE49-F238E27FC236}">
                <a16:creationId xmlns:a16="http://schemas.microsoft.com/office/drawing/2014/main" id="{0DAB81C9-B05C-2D6A-D53A-A7B657D817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000F697-94EC-667D-9E9D-83FB09DB80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161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D8A-381A-352C-C91A-078D8445F16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4EE18A2-58CB-1B56-0ECA-CA23CF33C26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B9692E8-2B9D-0306-B4C0-B737C1252DE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5F7EA83-B945-051F-A063-C0104B5E59D1}"/>
              </a:ext>
            </a:extLst>
          </p:cNvPr>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6" name="Footer Placeholder 5">
            <a:extLst>
              <a:ext uri="{FF2B5EF4-FFF2-40B4-BE49-F238E27FC236}">
                <a16:creationId xmlns:a16="http://schemas.microsoft.com/office/drawing/2014/main" id="{499C4F72-90BC-B7B5-CF6C-6C3650FE3CD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FA30C5-6B9B-E7CD-9F7B-7F254C1A920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4459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49A1-75EE-32E8-477B-6AF0A4F71F8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2AA823-0092-C46E-FC61-87161E92FA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00E4727-CAE7-B3E8-F560-C52037425D4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4492D02-484E-64BA-EF2C-4F9D4C4215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4E90B95-0369-109B-CD98-E042A94B294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C6C32A4-CDFB-76A4-034E-F9EA05398C8F}"/>
              </a:ext>
            </a:extLst>
          </p:cNvPr>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8" name="Footer Placeholder 7">
            <a:extLst>
              <a:ext uri="{FF2B5EF4-FFF2-40B4-BE49-F238E27FC236}">
                <a16:creationId xmlns:a16="http://schemas.microsoft.com/office/drawing/2014/main" id="{416A88DB-3866-68C0-6EFC-372B197706B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B93AEE5-AE68-A87E-8BF0-ABAEA4D5A07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2893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8606-D720-5A57-85A8-761BB283FD0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25F149F-19C8-A066-63BA-2F8562ACAD23}"/>
              </a:ext>
            </a:extLst>
          </p:cNvPr>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4" name="Footer Placeholder 3">
            <a:extLst>
              <a:ext uri="{FF2B5EF4-FFF2-40B4-BE49-F238E27FC236}">
                <a16:creationId xmlns:a16="http://schemas.microsoft.com/office/drawing/2014/main" id="{AD753603-B2B0-AF38-1CC8-5052CC2F4A0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8843BF9-FEA4-6875-F07C-59E799E048E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7659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02A4B2-CCEF-A860-C325-F50617801E1F}"/>
              </a:ext>
            </a:extLst>
          </p:cNvPr>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3" name="Footer Placeholder 2">
            <a:extLst>
              <a:ext uri="{FF2B5EF4-FFF2-40B4-BE49-F238E27FC236}">
                <a16:creationId xmlns:a16="http://schemas.microsoft.com/office/drawing/2014/main" id="{F811F47D-21BB-7A46-B1EE-FA94818C486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39A2FFE-C905-ED6D-A994-200903839EC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661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D271-7623-98FD-B194-80C2748721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695C440-8E15-073F-1F36-DC4C1E591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BBC2BE6-9D82-D2FD-DFCF-641D607FF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BA68C3-C7ED-C53A-5DC0-F4CFB9D6FEE0}"/>
              </a:ext>
            </a:extLst>
          </p:cNvPr>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6" name="Footer Placeholder 5">
            <a:extLst>
              <a:ext uri="{FF2B5EF4-FFF2-40B4-BE49-F238E27FC236}">
                <a16:creationId xmlns:a16="http://schemas.microsoft.com/office/drawing/2014/main" id="{6BB8711E-413B-9FDE-2DD2-90A1080092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575637D-6BB0-C934-FA8F-C5D1065F63B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958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8E0D-7963-E147-4F7A-F70D8543B1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122BDAB-C91D-A7BB-F066-BCC981EFF8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46BDA6-D084-D26D-023C-0A06167593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9B23DF-6BB3-8603-3C2F-1663BF898DF8}"/>
              </a:ext>
            </a:extLst>
          </p:cNvPr>
          <p:cNvSpPr>
            <a:spLocks noGrp="1"/>
          </p:cNvSpPr>
          <p:nvPr>
            <p:ph type="dt" sz="half" idx="10"/>
          </p:nvPr>
        </p:nvSpPr>
        <p:spPr/>
        <p:txBody>
          <a:bodyPr/>
          <a:lstStyle/>
          <a:p>
            <a:fld id="{48A87A34-81AB-432B-8DAE-1953F412C126}" type="datetimeFigureOut">
              <a:rPr lang="en-US" smtClean="0"/>
              <a:t>4/29/2025</a:t>
            </a:fld>
            <a:endParaRPr lang="en-US" dirty="0"/>
          </a:p>
        </p:txBody>
      </p:sp>
      <p:sp>
        <p:nvSpPr>
          <p:cNvPr id="6" name="Footer Placeholder 5">
            <a:extLst>
              <a:ext uri="{FF2B5EF4-FFF2-40B4-BE49-F238E27FC236}">
                <a16:creationId xmlns:a16="http://schemas.microsoft.com/office/drawing/2014/main" id="{CD7296CE-C9D9-D7E4-A21F-40DDDE7DD91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D5B414-EE23-3EE6-6889-BE0221289C7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2330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2C7D56-2E46-9198-62FA-E4C02A9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1EBBD48-EB5B-F028-7E12-8CDE11D17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B69721-5FB9-7B20-DC82-F5D6B7F8A8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4/29/2025</a:t>
            </a:fld>
            <a:endParaRPr lang="en-US" dirty="0"/>
          </a:p>
        </p:txBody>
      </p:sp>
      <p:sp>
        <p:nvSpPr>
          <p:cNvPr id="5" name="Footer Placeholder 4">
            <a:extLst>
              <a:ext uri="{FF2B5EF4-FFF2-40B4-BE49-F238E27FC236}">
                <a16:creationId xmlns:a16="http://schemas.microsoft.com/office/drawing/2014/main" id="{A7060763-0427-A6E1-C5C1-09C9E4AE3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408C376-E04C-8C0A-3F5D-F270A60109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4824116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40C-5655-4815-8225-59643BA4463A}"/>
              </a:ext>
            </a:extLst>
          </p:cNvPr>
          <p:cNvSpPr>
            <a:spLocks noGrp="1"/>
          </p:cNvSpPr>
          <p:nvPr>
            <p:ph type="ctrTitle"/>
          </p:nvPr>
        </p:nvSpPr>
        <p:spPr>
          <a:xfrm>
            <a:off x="1876424" y="1237129"/>
            <a:ext cx="8791575" cy="896471"/>
          </a:xfrm>
        </p:spPr>
        <p:txBody>
          <a:bodyPr>
            <a:normAutofit fontScale="90000"/>
          </a:bodyPr>
          <a:lstStyle/>
          <a:p>
            <a:br>
              <a:rPr lang="en-US" b="1" dirty="0">
                <a:latin typeface="Times New Roman" panose="02020603050405020304" pitchFamily="18" charset="0"/>
                <a:cs typeface="Times New Roman" panose="02020603050405020304" pitchFamily="18" charset="0"/>
              </a:rPr>
            </a:br>
            <a:endParaRPr lang="en-US"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C2AF65D-26E8-4861-8CF2-2916B3D8CA34}"/>
              </a:ext>
            </a:extLst>
          </p:cNvPr>
          <p:cNvSpPr txBox="1"/>
          <p:nvPr/>
        </p:nvSpPr>
        <p:spPr>
          <a:xfrm>
            <a:off x="83976" y="0"/>
            <a:ext cx="11964589" cy="2308324"/>
          </a:xfrm>
          <a:prstGeom prst="rect">
            <a:avLst/>
          </a:prstGeom>
          <a:noFill/>
        </p:spPr>
        <p:txBody>
          <a:bodyPr wrap="square" rtlCol="0">
            <a:spAutoFit/>
          </a:bodyPr>
          <a:lstStyle/>
          <a:p>
            <a:pPr algn="ctr"/>
            <a:r>
              <a:rPr lang="en-IN" sz="3600" b="1" i="1" dirty="0">
                <a:solidFill>
                  <a:schemeClr val="tx1">
                    <a:lumMod val="95000"/>
                    <a:lumOff val="5000"/>
                  </a:schemeClr>
                </a:solidFill>
                <a:latin typeface="Times New Roman" panose="02020603050405020304" pitchFamily="18" charset="0"/>
                <a:cs typeface="Times New Roman" panose="02020603050405020304" pitchFamily="18" charset="0"/>
              </a:rPr>
              <a:t>Final Year Project Presentation</a:t>
            </a:r>
          </a:p>
          <a:p>
            <a:pPr algn="ctr"/>
            <a:r>
              <a:rPr lang="en-IN" sz="3600" b="1" i="1" dirty="0">
                <a:solidFill>
                  <a:schemeClr val="tx1">
                    <a:lumMod val="95000"/>
                    <a:lumOff val="5000"/>
                  </a:schemeClr>
                </a:solidFill>
                <a:latin typeface="Times New Roman" panose="02020603050405020304" pitchFamily="18" charset="0"/>
                <a:cs typeface="Times New Roman" panose="02020603050405020304" pitchFamily="18" charset="0"/>
              </a:rPr>
              <a:t>on</a:t>
            </a:r>
            <a:br>
              <a:rPr lang="en-IN" sz="3600" b="1" i="1" dirty="0">
                <a:solidFill>
                  <a:schemeClr val="tx1">
                    <a:lumMod val="95000"/>
                    <a:lumOff val="5000"/>
                  </a:schemeClr>
                </a:solidFill>
                <a:latin typeface="Times New Roman" panose="02020603050405020304" pitchFamily="18" charset="0"/>
                <a:cs typeface="Times New Roman" panose="02020603050405020304" pitchFamily="18" charset="0"/>
              </a:rPr>
            </a:br>
            <a:r>
              <a:rPr lang="en-US" sz="3600" b="1" i="1" dirty="0">
                <a:solidFill>
                  <a:schemeClr val="tx1">
                    <a:lumMod val="95000"/>
                    <a:lumOff val="5000"/>
                  </a:schemeClr>
                </a:solidFill>
                <a:latin typeface="Times New Roman" panose="02020603050405020304" pitchFamily="18" charset="0"/>
                <a:cs typeface="Times New Roman" panose="02020603050405020304" pitchFamily="18" charset="0"/>
              </a:rPr>
              <a:t>Innovative Lab Prototype for Predicting Landslide Risks via Soil Moisture and Temperature Data</a:t>
            </a:r>
          </a:p>
        </p:txBody>
      </p:sp>
      <p:pic>
        <p:nvPicPr>
          <p:cNvPr id="5" name="Content Placeholder 12" descr="A logo of a company&#10;&#10;Description automatically generated">
            <a:extLst>
              <a:ext uri="{FF2B5EF4-FFF2-40B4-BE49-F238E27FC236}">
                <a16:creationId xmlns:a16="http://schemas.microsoft.com/office/drawing/2014/main" id="{D90C6BB2-9134-44AE-88E5-FE539E2C97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8929" y="2214283"/>
            <a:ext cx="3774142" cy="3406588"/>
          </a:xfrm>
          <a:prstGeom prst="rect">
            <a:avLst/>
          </a:prstGeom>
        </p:spPr>
      </p:pic>
      <p:sp>
        <p:nvSpPr>
          <p:cNvPr id="7" name="TextBox 6">
            <a:extLst>
              <a:ext uri="{FF2B5EF4-FFF2-40B4-BE49-F238E27FC236}">
                <a16:creationId xmlns:a16="http://schemas.microsoft.com/office/drawing/2014/main" id="{F8BBD8B2-DED5-4E78-962A-150E6ECBFB23}"/>
              </a:ext>
            </a:extLst>
          </p:cNvPr>
          <p:cNvSpPr txBox="1"/>
          <p:nvPr/>
        </p:nvSpPr>
        <p:spPr>
          <a:xfrm>
            <a:off x="3393841" y="5620871"/>
            <a:ext cx="575674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Department of ECE</a:t>
            </a:r>
          </a:p>
        </p:txBody>
      </p:sp>
      <p:sp>
        <p:nvSpPr>
          <p:cNvPr id="9" name="TextBox 8">
            <a:extLst>
              <a:ext uri="{FF2B5EF4-FFF2-40B4-BE49-F238E27FC236}">
                <a16:creationId xmlns:a16="http://schemas.microsoft.com/office/drawing/2014/main" id="{E5641822-68E9-4ED0-BAC9-B990F886869F}"/>
              </a:ext>
            </a:extLst>
          </p:cNvPr>
          <p:cNvSpPr txBox="1"/>
          <p:nvPr/>
        </p:nvSpPr>
        <p:spPr>
          <a:xfrm>
            <a:off x="2710927" y="6144091"/>
            <a:ext cx="7637929" cy="507831"/>
          </a:xfrm>
          <a:prstGeom prst="rect">
            <a:avLst/>
          </a:prstGeom>
          <a:noFill/>
        </p:spPr>
        <p:txBody>
          <a:bodyPr wrap="square">
            <a:spAutoFit/>
          </a:bodyPr>
          <a:lstStyle/>
          <a:p>
            <a:pPr algn="ctr"/>
            <a:r>
              <a:rPr lang="en-IN" sz="2700" b="1" dirty="0">
                <a:latin typeface="Times New Roman" panose="02020603050405020304" pitchFamily="18" charset="0"/>
                <a:cs typeface="Times New Roman" panose="02020603050405020304" pitchFamily="18" charset="0"/>
              </a:rPr>
              <a:t>National Institute of Technology Agartala</a:t>
            </a:r>
          </a:p>
        </p:txBody>
      </p:sp>
    </p:spTree>
    <p:extLst>
      <p:ext uri="{BB962C8B-B14F-4D97-AF65-F5344CB8AC3E}">
        <p14:creationId xmlns:p14="http://schemas.microsoft.com/office/powerpoint/2010/main" val="653367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266DA9-650F-4CA1-DD1F-804853EA2CB7}"/>
              </a:ext>
            </a:extLst>
          </p:cNvPr>
          <p:cNvSpPr txBox="1"/>
          <p:nvPr/>
        </p:nvSpPr>
        <p:spPr>
          <a:xfrm>
            <a:off x="2346960" y="142240"/>
            <a:ext cx="6377643" cy="584775"/>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Practical Hardware Demonstration</a:t>
            </a:r>
            <a:endParaRPr lang="en-US"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2CAB4F-8FB7-D116-6505-A3C421B7D634}"/>
              </a:ext>
            </a:extLst>
          </p:cNvPr>
          <p:cNvSpPr txBox="1"/>
          <p:nvPr/>
        </p:nvSpPr>
        <p:spPr>
          <a:xfrm>
            <a:off x="1582776" y="914400"/>
            <a:ext cx="152836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Transmitter</a:t>
            </a:r>
          </a:p>
        </p:txBody>
      </p:sp>
      <p:sp>
        <p:nvSpPr>
          <p:cNvPr id="6" name="TextBox 5">
            <a:extLst>
              <a:ext uri="{FF2B5EF4-FFF2-40B4-BE49-F238E27FC236}">
                <a16:creationId xmlns:a16="http://schemas.microsoft.com/office/drawing/2014/main" id="{4F8659F6-55A0-DDB5-C127-DB5DF3BC49C2}"/>
              </a:ext>
            </a:extLst>
          </p:cNvPr>
          <p:cNvSpPr txBox="1"/>
          <p:nvPr/>
        </p:nvSpPr>
        <p:spPr>
          <a:xfrm>
            <a:off x="8737941" y="888682"/>
            <a:ext cx="1138453"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Receiver</a:t>
            </a:r>
          </a:p>
        </p:txBody>
      </p:sp>
      <p:pic>
        <p:nvPicPr>
          <p:cNvPr id="7" name="Picture 6" descr="A wire connected to a tank&#10;&#10;AI-generated content may be incorrect.">
            <a:extLst>
              <a:ext uri="{FF2B5EF4-FFF2-40B4-BE49-F238E27FC236}">
                <a16:creationId xmlns:a16="http://schemas.microsoft.com/office/drawing/2014/main" id="{ECE48E67-A6E6-C6C5-94C9-71FE22166310}"/>
              </a:ext>
            </a:extLst>
          </p:cNvPr>
          <p:cNvPicPr>
            <a:picLocks noChangeAspect="1"/>
          </p:cNvPicPr>
          <p:nvPr/>
        </p:nvPicPr>
        <p:blipFill>
          <a:blip r:embed="rId2"/>
          <a:stretch>
            <a:fillRect/>
          </a:stretch>
        </p:blipFill>
        <p:spPr>
          <a:xfrm>
            <a:off x="759021" y="1501895"/>
            <a:ext cx="4704243" cy="4654808"/>
          </a:xfrm>
          <a:prstGeom prst="rect">
            <a:avLst/>
          </a:prstGeom>
        </p:spPr>
      </p:pic>
      <p:pic>
        <p:nvPicPr>
          <p:cNvPr id="10" name="Picture 9">
            <a:extLst>
              <a:ext uri="{FF2B5EF4-FFF2-40B4-BE49-F238E27FC236}">
                <a16:creationId xmlns:a16="http://schemas.microsoft.com/office/drawing/2014/main" id="{325E6E50-4B0B-9507-FA9E-1DEC51BE03E1}"/>
              </a:ext>
            </a:extLst>
          </p:cNvPr>
          <p:cNvPicPr>
            <a:picLocks noChangeAspect="1"/>
          </p:cNvPicPr>
          <p:nvPr/>
        </p:nvPicPr>
        <p:blipFill>
          <a:blip r:embed="rId3"/>
          <a:stretch>
            <a:fillRect/>
          </a:stretch>
        </p:blipFill>
        <p:spPr>
          <a:xfrm>
            <a:off x="6853555" y="1450459"/>
            <a:ext cx="4972050" cy="4842193"/>
          </a:xfrm>
          <a:prstGeom prst="rect">
            <a:avLst/>
          </a:prstGeom>
        </p:spPr>
      </p:pic>
    </p:spTree>
    <p:extLst>
      <p:ext uri="{BB962C8B-B14F-4D97-AF65-F5344CB8AC3E}">
        <p14:creationId xmlns:p14="http://schemas.microsoft.com/office/powerpoint/2010/main" val="82497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C5D94D-0482-E220-F00A-B587FD73F752}"/>
              </a:ext>
            </a:extLst>
          </p:cNvPr>
          <p:cNvSpPr txBox="1"/>
          <p:nvPr/>
        </p:nvSpPr>
        <p:spPr>
          <a:xfrm>
            <a:off x="508518" y="-84043"/>
            <a:ext cx="5712911" cy="646331"/>
          </a:xfrm>
          <a:prstGeom prst="rect">
            <a:avLst/>
          </a:prstGeom>
          <a:noFill/>
        </p:spPr>
        <p:txBody>
          <a:bodyPr wrap="none" rtlCol="0">
            <a:spAutoFit/>
          </a:bodyPr>
          <a:lstStyle/>
          <a:p>
            <a:r>
              <a:rPr lang="en-US" sz="3600" dirty="0">
                <a:solidFill>
                  <a:schemeClr val="tx1">
                    <a:lumMod val="95000"/>
                    <a:lumOff val="5000"/>
                  </a:schemeClr>
                </a:solidFill>
                <a:latin typeface="Times New Roman" panose="02020603050405020304" pitchFamily="18" charset="0"/>
                <a:cs typeface="Times New Roman" panose="02020603050405020304" pitchFamily="18" charset="0"/>
              </a:rPr>
              <a:t>Lora Transmitter pseudocode </a:t>
            </a:r>
          </a:p>
        </p:txBody>
      </p:sp>
      <p:pic>
        <p:nvPicPr>
          <p:cNvPr id="1026" name="Picture 2">
            <a:extLst>
              <a:ext uri="{FF2B5EF4-FFF2-40B4-BE49-F238E27FC236}">
                <a16:creationId xmlns:a16="http://schemas.microsoft.com/office/drawing/2014/main" id="{2A0E68F4-85E7-482D-9231-2E9DA6D85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954" y="111501"/>
            <a:ext cx="4983414" cy="663499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0730D462-432E-C28F-C1C8-5DB7E06E542E}"/>
              </a:ext>
            </a:extLst>
          </p:cNvPr>
          <p:cNvSpPr/>
          <p:nvPr/>
        </p:nvSpPr>
        <p:spPr>
          <a:xfrm>
            <a:off x="269032" y="493857"/>
            <a:ext cx="6525119" cy="62588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15000"/>
              </a:lnSpc>
              <a:spcBef>
                <a:spcPts val="0"/>
              </a:spcBef>
              <a:spcAft>
                <a:spcPts val="0"/>
              </a:spcAf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1. System Initialization</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Serial Communication:</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Serial (115200 baud) for debugging.</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Serial1 (9600 baud) for LoRa module (TX1/RX1).</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LoRa Configuration:</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Sets OPMODE=1 (Transmitter), BAND=923MHz, and ADDRESS=2 (Sender Node).</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Sensor Setup:</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DHT22 (Pin 7) for temperature/humidity.</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Soil Moisture (A0) for analog readings.</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2. Main Workflow Loop</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tabLst>
                <a:tab pos="4572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DHT22 Read Attempt:</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Success: Proceeds to soil moisture read.</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Failure: Prints error (⚠️ DHT read error) and skips to next cycle.</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tabLst>
                <a:tab pos="4572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Soil Moisture Measurement:</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Converts analog value (0–1023) to percentage (0–100%).</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tabLst>
                <a:tab pos="4572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Packaging:</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Creates a string with:</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"Temp: XX.XX, Hum: XX.XX, </a:t>
            </a:r>
            <a:r>
              <a:rPr lang="en-US" sz="1100" b="1" kern="1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Soil_%moist</a:t>
            </a: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XX.XX"  </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startAt="4"/>
              <a:tabLst>
                <a:tab pos="4572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LoRa Transmission:</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Sends via AT+SEND=1,length,message to Receiver (Address 1).</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startAt="4"/>
              <a:tabLst>
                <a:tab pos="4572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Response Handling:</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Checks for LoRa ACK and prints if available.</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startAt="4"/>
              <a:tabLst>
                <a:tab pos="4572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Serial Passthrough:</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Optional: Forwards serial input to LoRa module (debugging/commands).</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startAt="4"/>
              <a:tabLst>
                <a:tab pos="4572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Delay:</a:t>
            </a:r>
            <a:endParaRPr lang="en-US" sz="1100"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1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Pauses for 5 seconds before next cycle.</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998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0E372D-D364-396D-7290-114E7FAB234A}"/>
              </a:ext>
            </a:extLst>
          </p:cNvPr>
          <p:cNvSpPr/>
          <p:nvPr/>
        </p:nvSpPr>
        <p:spPr>
          <a:xfrm>
            <a:off x="419100" y="304800"/>
            <a:ext cx="11513820" cy="6385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ct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This code reads environmental parameters such as temperature, humidity, and soil moisture using the DHT22 and Soil Moisture sensors.</a:t>
            </a:r>
          </a:p>
          <a:p>
            <a:pPr algn="ctr"/>
            <a:endParaRPr lang="en-US"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ct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The sensor data is then formatted into a message string.</a:t>
            </a:r>
            <a:br>
              <a:rPr lang="en-US" sz="2400" dirty="0">
                <a:solidFill>
                  <a:schemeClr val="bg1">
                    <a:lumMod val="95000"/>
                    <a:lumOff val="5000"/>
                  </a:schemeClr>
                </a:solidFill>
                <a:latin typeface="Times New Roman" panose="02020603050405020304" pitchFamily="18" charset="0"/>
                <a:cs typeface="Times New Roman" panose="02020603050405020304" pitchFamily="18" charset="0"/>
              </a:rPr>
            </a:b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Using LoRa communication, the data is transmitted wirelessly to a receiver node for monitoring or further processing.</a:t>
            </a:r>
          </a:p>
          <a:p>
            <a:pPr algn="ctr"/>
            <a:endParaRPr lang="en-US"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ctr"/>
            <a:br>
              <a:rPr lang="en-US" sz="2400" dirty="0">
                <a:solidFill>
                  <a:schemeClr val="bg1">
                    <a:lumMod val="95000"/>
                    <a:lumOff val="5000"/>
                  </a:schemeClr>
                </a:solidFill>
                <a:latin typeface="Times New Roman" panose="02020603050405020304" pitchFamily="18" charset="0"/>
                <a:cs typeface="Times New Roman" panose="02020603050405020304" pitchFamily="18" charset="0"/>
              </a:rPr>
            </a:b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We have also included serial monitoring for debugging and ensured the system checks for any sensor errors before sending.</a:t>
            </a:r>
          </a:p>
          <a:p>
            <a:pPr algn="ctr"/>
            <a:endParaRPr lang="en-US"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ctr"/>
            <a:endParaRPr lang="en-US"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ct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The design is modular, scalable, and can be extended for real-time monitoring in smart agriculture or environmental studies.</a:t>
            </a:r>
          </a:p>
        </p:txBody>
      </p:sp>
    </p:spTree>
    <p:extLst>
      <p:ext uri="{BB962C8B-B14F-4D97-AF65-F5344CB8AC3E}">
        <p14:creationId xmlns:p14="http://schemas.microsoft.com/office/powerpoint/2010/main" val="3260605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C5D94D-0482-E220-F00A-B587FD73F752}"/>
              </a:ext>
            </a:extLst>
          </p:cNvPr>
          <p:cNvSpPr txBox="1"/>
          <p:nvPr/>
        </p:nvSpPr>
        <p:spPr>
          <a:xfrm>
            <a:off x="508518" y="-84043"/>
            <a:ext cx="5224507" cy="646331"/>
          </a:xfrm>
          <a:prstGeom prst="rect">
            <a:avLst/>
          </a:prstGeom>
          <a:noFill/>
        </p:spPr>
        <p:txBody>
          <a:bodyPr wrap="none" rtlCol="0">
            <a:spAutoFit/>
          </a:bodyPr>
          <a:lstStyle/>
          <a:p>
            <a:r>
              <a:rPr lang="en-US" sz="3600" dirty="0">
                <a:solidFill>
                  <a:schemeClr val="bg2">
                    <a:lumMod val="50000"/>
                  </a:schemeClr>
                </a:solidFill>
                <a:latin typeface="Times New Roman" panose="02020603050405020304" pitchFamily="18" charset="0"/>
                <a:cs typeface="Times New Roman" panose="02020603050405020304" pitchFamily="18" charset="0"/>
              </a:rPr>
              <a:t>Lora Receiver pseudocode</a:t>
            </a:r>
            <a:r>
              <a:rPr lang="en-US" sz="3600" dirty="0">
                <a:latin typeface="Times New Roman" panose="02020603050405020304" pitchFamily="18" charset="0"/>
                <a:cs typeface="Times New Roman" panose="02020603050405020304" pitchFamily="18" charset="0"/>
              </a:rPr>
              <a:t> </a:t>
            </a:r>
          </a:p>
        </p:txBody>
      </p:sp>
      <p:sp>
        <p:nvSpPr>
          <p:cNvPr id="18" name="Rectangle: Rounded Corners 17">
            <a:extLst>
              <a:ext uri="{FF2B5EF4-FFF2-40B4-BE49-F238E27FC236}">
                <a16:creationId xmlns:a16="http://schemas.microsoft.com/office/drawing/2014/main" id="{0730D462-432E-C28F-C1C8-5DB7E06E542E}"/>
              </a:ext>
            </a:extLst>
          </p:cNvPr>
          <p:cNvSpPr/>
          <p:nvPr/>
        </p:nvSpPr>
        <p:spPr>
          <a:xfrm>
            <a:off x="350520" y="562288"/>
            <a:ext cx="6598920" cy="56861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15000"/>
              </a:lnSpc>
              <a:spcBef>
                <a:spcPts val="0"/>
              </a:spcBef>
              <a:spcAft>
                <a:spcPts val="0"/>
              </a:spcAft>
            </a:pPr>
            <a:r>
              <a:rPr lang="en-US"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 System Initialization</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Serial Communication</a:t>
            </a: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Serial (115200 baud) for debugging/output.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Serial1 (9600 baud) for LoRa module (TX1/RX1).</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Serial2 (9600 baud) for ESP32 communication (TX2/RX2).</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LoRa Configuration</a:t>
            </a: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Sets </a:t>
            </a:r>
            <a:r>
              <a:rPr lang="en-US"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OPMODE=1</a:t>
            </a: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(Receiver Mode), </a:t>
            </a:r>
            <a:r>
              <a:rPr lang="en-US"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BAND=923MHz</a:t>
            </a: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ADDRESS=1</a:t>
            </a: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(Receiver Node).</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Prints confirmation: </a:t>
            </a:r>
            <a:r>
              <a:rPr lang="en-US" sz="1400"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LoRa Receiver Ready"</a:t>
            </a: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15000"/>
              </a:lnSpc>
              <a:spcBef>
                <a:spcPts val="0"/>
              </a:spcBef>
              <a:spcAft>
                <a:spcPts val="0"/>
              </a:spcAft>
            </a:pPr>
            <a:r>
              <a:rPr lang="en-US"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 Main Workflow Loop</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tabLst>
                <a:tab pos="457200" algn="l"/>
              </a:tabLst>
            </a:pPr>
            <a:r>
              <a:rPr lang="en-US"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 Reception</a:t>
            </a: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Listens for incoming LoRa messages via Serial1.</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Valid Data</a:t>
            </a: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15000"/>
              </a:lnSpc>
              <a:spcBef>
                <a:spcPts val="0"/>
              </a:spcBef>
              <a:spcAft>
                <a:spcPts val="0"/>
              </a:spcAft>
              <a:buSzPts val="1000"/>
              <a:buFont typeface="Wingdings" panose="05000000000000000000" pitchFamily="2" charset="2"/>
              <a:buChar char=""/>
              <a:tabLst>
                <a:tab pos="13716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Extracts:  "Temp: XX.XX, Hum: XX.XX, </a:t>
            </a:r>
            <a:r>
              <a:rPr lang="en-US" sz="14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Soil_%moist</a:t>
            </a: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XX.XX"  </a:t>
            </a:r>
          </a:p>
          <a:p>
            <a:pPr marL="1143000" marR="0" lvl="2" indent="-228600">
              <a:lnSpc>
                <a:spcPct val="115000"/>
              </a:lnSpc>
              <a:spcBef>
                <a:spcPts val="0"/>
              </a:spcBef>
              <a:spcAft>
                <a:spcPts val="0"/>
              </a:spcAft>
              <a:buSzPts val="1000"/>
              <a:buFont typeface="Wingdings" panose="05000000000000000000" pitchFamily="2" charset="2"/>
              <a:buChar char=""/>
              <a:tabLst>
                <a:tab pos="13716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Prints parsed data to Serial monitor.</a:t>
            </a:r>
          </a:p>
          <a:p>
            <a:pPr marL="1143000" marR="0" lvl="2" indent="-228600">
              <a:lnSpc>
                <a:spcPct val="115000"/>
              </a:lnSpc>
              <a:spcBef>
                <a:spcPts val="0"/>
              </a:spcBef>
              <a:spcAft>
                <a:spcPts val="0"/>
              </a:spcAft>
              <a:buSzPts val="1000"/>
              <a:buFont typeface="Wingdings" panose="05000000000000000000" pitchFamily="2" charset="2"/>
              <a:buChar char=""/>
              <a:tabLst>
                <a:tab pos="13716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Forwards cleaned string to ESP32 via Serial2.</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Invalid Data</a:t>
            </a: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15000"/>
              </a:lnSpc>
              <a:spcBef>
                <a:spcPts val="0"/>
              </a:spcBef>
              <a:spcAft>
                <a:spcPts val="0"/>
              </a:spcAft>
              <a:buSzPts val="1000"/>
              <a:buFont typeface="Wingdings" panose="05000000000000000000" pitchFamily="2" charset="2"/>
              <a:buChar char=""/>
              <a:tabLst>
                <a:tab pos="1371600" algn="l"/>
              </a:tabLs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Prints error: "⚠️ Parsing error: Some values missing."</a:t>
            </a:r>
          </a:p>
          <a:p>
            <a:pPr marL="342900" marR="0" lvl="0" indent="-342900">
              <a:lnSpc>
                <a:spcPct val="115000"/>
              </a:lnSpc>
              <a:spcBef>
                <a:spcPts val="0"/>
              </a:spcBef>
              <a:spcAft>
                <a:spcPts val="0"/>
              </a:spcAft>
              <a:buFont typeface="+mj-lt"/>
              <a:buAutoNum type="arabicPeriod"/>
              <a:tabLst>
                <a:tab pos="457200" algn="l"/>
              </a:tabLst>
            </a:pPr>
            <a:r>
              <a:rPr lang="en-US"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Serial Passthrough</a:t>
            </a: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Optional: Forwards Serial input to LoRa (Serial1) for debugging/commands</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A48BC8FA-D01A-15E1-2782-4E952536E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589" y="4784"/>
            <a:ext cx="4921898" cy="675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151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ACE2972-42D9-1BD1-B030-9712256D3AAA}"/>
              </a:ext>
            </a:extLst>
          </p:cNvPr>
          <p:cNvSpPr/>
          <p:nvPr/>
        </p:nvSpPr>
        <p:spPr>
          <a:xfrm>
            <a:off x="289560" y="167640"/>
            <a:ext cx="11445239" cy="65074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This </a:t>
            </a:r>
            <a:r>
              <a:rPr lang="en-US" altLang="en-US" sz="2400" dirty="0">
                <a:solidFill>
                  <a:schemeClr val="bg1">
                    <a:lumMod val="95000"/>
                    <a:lumOff val="5000"/>
                  </a:schemeClr>
                </a:solidFill>
                <a:latin typeface="Times New Roman" panose="02020603050405020304" pitchFamily="18" charset="0"/>
                <a:cs typeface="Times New Roman" panose="02020603050405020304" pitchFamily="18" charset="0"/>
              </a:rPr>
              <a:t>code </a:t>
            </a:r>
            <a:r>
              <a:rPr kumimoji="0" lang="en-US" altLang="en-US" sz="24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is designed to act as a receiver for sensor data transmitted over a LoRa communication network. It listens for incoming raw data from the LoRa module, processes and cleans the data to extract only the important sensor readings such as Temperature, Humidity, Soil Moisture,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Once the useful information is extracted and formatted properly, it forwards this cleaned data to another ESP32 device via a second serial port for further processing, display, or storage.</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Additionally, this program establishes basic communication with the LoRa module during setup, allowing it to configure the module and ensure that it is ready to receive data.</a:t>
            </a: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rPr>
              <a:t>It also supports a serial passthrough feature, which means any commands typed into the Serial Monitor can be sent directly to the LoRa module for testing and debugging purposes.</a:t>
            </a:r>
          </a:p>
          <a:p>
            <a:pPr algn="ctr"/>
            <a:endParaRPr lang="en-US" sz="24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990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C5D94D-0482-E220-F00A-B587FD73F752}"/>
              </a:ext>
            </a:extLst>
          </p:cNvPr>
          <p:cNvSpPr txBox="1"/>
          <p:nvPr/>
        </p:nvSpPr>
        <p:spPr>
          <a:xfrm>
            <a:off x="508518" y="-84043"/>
            <a:ext cx="4031873" cy="646331"/>
          </a:xfrm>
          <a:prstGeom prst="rect">
            <a:avLst/>
          </a:prstGeom>
          <a:noFill/>
        </p:spPr>
        <p:txBody>
          <a:bodyPr wrap="none" rtlCol="0">
            <a:spAutoFit/>
          </a:bodyPr>
          <a:lstStyle/>
          <a:p>
            <a:r>
              <a:rPr lang="en-US" sz="3600" dirty="0">
                <a:solidFill>
                  <a:schemeClr val="bg2">
                    <a:lumMod val="50000"/>
                  </a:schemeClr>
                </a:solidFill>
                <a:latin typeface="Times New Roman" panose="02020603050405020304" pitchFamily="18" charset="0"/>
                <a:cs typeface="Times New Roman" panose="02020603050405020304" pitchFamily="18" charset="0"/>
              </a:rPr>
              <a:t>Esp32 pseudocode :</a:t>
            </a:r>
            <a:r>
              <a:rPr lang="en-US" sz="3600" dirty="0">
                <a:latin typeface="Times New Roman" panose="02020603050405020304" pitchFamily="18" charset="0"/>
                <a:cs typeface="Times New Roman" panose="02020603050405020304" pitchFamily="18" charset="0"/>
              </a:rPr>
              <a:t> </a:t>
            </a:r>
          </a:p>
        </p:txBody>
      </p:sp>
      <p:sp>
        <p:nvSpPr>
          <p:cNvPr id="18" name="Rectangle: Rounded Corners 17">
            <a:extLst>
              <a:ext uri="{FF2B5EF4-FFF2-40B4-BE49-F238E27FC236}">
                <a16:creationId xmlns:a16="http://schemas.microsoft.com/office/drawing/2014/main" id="{0730D462-432E-C28F-C1C8-5DB7E06E542E}"/>
              </a:ext>
            </a:extLst>
          </p:cNvPr>
          <p:cNvSpPr/>
          <p:nvPr/>
        </p:nvSpPr>
        <p:spPr>
          <a:xfrm>
            <a:off x="137160" y="562288"/>
            <a:ext cx="6675120" cy="6221066"/>
          </a:xfrm>
          <a:prstGeom prst="roundRect">
            <a:avLst>
              <a:gd name="adj" fmla="val 1299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15000"/>
              </a:lnSpc>
              <a:spcBef>
                <a:spcPts val="0"/>
              </a:spcBef>
              <a:spcAft>
                <a:spcPts val="0"/>
              </a:spcAft>
            </a:pP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1. System Initialization</a:t>
            </a:r>
            <a:endPar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Serial Communication</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Serial (115200 baud) for debugging output.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Serial2 (9600 baud, RX=17/TX=16) for Arduino Mega UART.</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200" b="1"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WiFi</a:t>
            </a: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Setup</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Connects to </a:t>
            </a:r>
            <a:r>
              <a:rPr lang="en-US" sz="1200"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ssid</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with automatic retry.</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Prints progress dots during connection (📶 Connecting...).</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Confirmation: ✅ </a:t>
            </a:r>
            <a:r>
              <a:rPr lang="en-US" sz="1200"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WiFi</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connected.</a:t>
            </a:r>
          </a:p>
          <a:p>
            <a:pPr marL="0" marR="0">
              <a:lnSpc>
                <a:spcPct val="115000"/>
              </a:lnSpc>
              <a:spcBef>
                <a:spcPts val="0"/>
              </a:spcBef>
              <a:spcAft>
                <a:spcPts val="0"/>
              </a:spcAft>
            </a:pP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2. Main Workflow Loop</a:t>
            </a:r>
            <a:endPar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tabLst>
                <a:tab pos="457200" algn="l"/>
              </a:tabLst>
            </a:pP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Data Reception</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Listens for Mega data via Serial2.</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Valid Data</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(contains Temp/Hum/Soil):</a:t>
            </a:r>
          </a:p>
          <a:p>
            <a:pPr marL="1143000" marR="0" lvl="2" indent="-228600">
              <a:lnSpc>
                <a:spcPct val="115000"/>
              </a:lnSpc>
              <a:spcBef>
                <a:spcPts val="0"/>
              </a:spcBef>
              <a:spcAft>
                <a:spcPts val="0"/>
              </a:spcAft>
              <a:buSzPts val="1000"/>
              <a:buFont typeface="Wingdings" panose="05000000000000000000" pitchFamily="2" charset="2"/>
              <a:buChar char=""/>
              <a:tabLst>
                <a:tab pos="13716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Extracts values:</a:t>
            </a:r>
          </a:p>
          <a:p>
            <a:pPr marL="0" marR="0">
              <a:lnSpc>
                <a:spcPct val="115000"/>
              </a:lnSpc>
              <a:spcBef>
                <a:spcPts val="0"/>
              </a:spcBef>
              <a:spcAft>
                <a:spcPts val="0"/>
              </a:spcAf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Temp: XX.XX → "</a:t>
            </a:r>
            <a:r>
              <a:rPr lang="en-US" sz="1200"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Temp":"XX.XX</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15000"/>
              </a:lnSpc>
              <a:spcBef>
                <a:spcPts val="0"/>
              </a:spcBef>
              <a:spcAft>
                <a:spcPts val="0"/>
              </a:spcAf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Hum: YY.YY → "</a:t>
            </a:r>
            <a:r>
              <a:rPr lang="en-US" sz="1200"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Hum":"YY.YY</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15000"/>
              </a:lnSpc>
              <a:spcBef>
                <a:spcPts val="0"/>
              </a:spcBef>
              <a:spcAft>
                <a:spcPts val="0"/>
              </a:spcAf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Soil: ZZ.ZZ → "</a:t>
            </a:r>
            <a:r>
              <a:rPr lang="en-US" sz="1200"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Soil":"ZZ.ZZ</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1143000" marR="0" lvl="2" indent="-228600">
              <a:lnSpc>
                <a:spcPct val="115000"/>
              </a:lnSpc>
              <a:spcBef>
                <a:spcPts val="0"/>
              </a:spcBef>
              <a:spcAft>
                <a:spcPts val="0"/>
              </a:spcAft>
              <a:buSzPts val="1000"/>
              <a:buFont typeface="Wingdings" panose="05000000000000000000" pitchFamily="2" charset="2"/>
              <a:buChar char=""/>
              <a:tabLst>
                <a:tab pos="13716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Builds JSON payload:</a:t>
            </a:r>
          </a:p>
          <a:p>
            <a:pPr marL="0" marR="0">
              <a:lnSpc>
                <a:spcPct val="115000"/>
              </a:lnSpc>
              <a:spcBef>
                <a:spcPts val="0"/>
              </a:spcBef>
              <a:spcAft>
                <a:spcPts val="0"/>
              </a:spcAf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Temp":"XX.XX</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Hum":"YY.YY</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Soil":"ZZ.ZZ</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nSpc>
                <a:spcPct val="115000"/>
              </a:lnSpc>
              <a:spcBef>
                <a:spcPts val="0"/>
              </a:spcBef>
              <a:spcAft>
                <a:spcPts val="0"/>
              </a:spcAft>
              <a:buFont typeface="+mj-lt"/>
              <a:buAutoNum type="arabicPeriod" startAt="2"/>
              <a:tabLst>
                <a:tab pos="457200" algn="l"/>
              </a:tabLst>
            </a:pP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Cloud Upload</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200" b="1"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WiFi</a:t>
            </a: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Connected</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15000"/>
              </a:lnSpc>
              <a:spcBef>
                <a:spcPts val="0"/>
              </a:spcBef>
              <a:spcAft>
                <a:spcPts val="0"/>
              </a:spcAft>
              <a:buSzPts val="1000"/>
              <a:buFont typeface="Wingdings" panose="05000000000000000000" pitchFamily="2" charset="2"/>
              <a:buChar char=""/>
              <a:tabLst>
                <a:tab pos="13716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HTTP POST to Google Script.</a:t>
            </a:r>
          </a:p>
          <a:p>
            <a:pPr marL="1143000" marR="0" lvl="2" indent="-228600">
              <a:lnSpc>
                <a:spcPct val="115000"/>
              </a:lnSpc>
              <a:spcBef>
                <a:spcPts val="0"/>
              </a:spcBef>
              <a:spcAft>
                <a:spcPts val="0"/>
              </a:spcAft>
              <a:buSzPts val="1000"/>
              <a:buFont typeface="Wingdings" panose="05000000000000000000" pitchFamily="2" charset="2"/>
              <a:buChar char=""/>
              <a:tabLst>
                <a:tab pos="13716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Success</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Prints server response.</a:t>
            </a:r>
          </a:p>
          <a:p>
            <a:pPr marL="1143000" marR="0" lvl="2" indent="-228600">
              <a:lnSpc>
                <a:spcPct val="115000"/>
              </a:lnSpc>
              <a:spcBef>
                <a:spcPts val="0"/>
              </a:spcBef>
              <a:spcAft>
                <a:spcPts val="0"/>
              </a:spcAft>
              <a:buSzPts val="1000"/>
              <a:buFont typeface="Wingdings" panose="05000000000000000000" pitchFamily="2" charset="2"/>
              <a:buChar char=""/>
              <a:tabLst>
                <a:tab pos="13716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Failure</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Logs HTTP error code.</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200" b="1"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WiFi</a:t>
            </a: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Disconnected</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15000"/>
              </a:lnSpc>
              <a:spcBef>
                <a:spcPts val="0"/>
              </a:spcBef>
              <a:spcAft>
                <a:spcPts val="0"/>
              </a:spcAft>
              <a:buSzPts val="1000"/>
              <a:buFont typeface="Wingdings" panose="05000000000000000000" pitchFamily="2" charset="2"/>
              <a:buChar char=""/>
              <a:tabLst>
                <a:tab pos="13716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Prints ⚠️ </a:t>
            </a:r>
            <a:r>
              <a:rPr lang="en-US" sz="1200" kern="100"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WiFi</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not connected.</a:t>
            </a:r>
          </a:p>
          <a:p>
            <a:pPr marL="342900" marR="0" lvl="0" indent="-342900">
              <a:lnSpc>
                <a:spcPct val="115000"/>
              </a:lnSpc>
              <a:spcBef>
                <a:spcPts val="0"/>
              </a:spcBef>
              <a:spcAft>
                <a:spcPts val="0"/>
              </a:spcAft>
              <a:buFont typeface="+mj-lt"/>
              <a:buAutoNum type="arabicPeriod" startAt="2"/>
              <a:tabLst>
                <a:tab pos="457200" algn="l"/>
              </a:tabLst>
            </a:pP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Error Handling</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Invalid data format: ⚠️ Data format invalid.</a:t>
            </a:r>
          </a:p>
          <a:p>
            <a:pPr marL="342900" marR="0" lvl="0" indent="-342900">
              <a:lnSpc>
                <a:spcPct val="115000"/>
              </a:lnSpc>
              <a:spcBef>
                <a:spcPts val="0"/>
              </a:spcBef>
              <a:spcAft>
                <a:spcPts val="0"/>
              </a:spcAft>
              <a:buFont typeface="+mj-lt"/>
              <a:buAutoNum type="arabicPeriod" startAt="2"/>
              <a:tabLst>
                <a:tab pos="457200" algn="l"/>
              </a:tabLst>
            </a:pPr>
            <a:r>
              <a:rPr lang="en-US" sz="1200" b="1"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Timing</a:t>
            </a: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2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500ms delay between cycles (prevents spamming</a:t>
            </a:r>
            <a:r>
              <a:rPr lang="en-US" sz="1100" kern="1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076" name="Picture 4">
            <a:extLst>
              <a:ext uri="{FF2B5EF4-FFF2-40B4-BE49-F238E27FC236}">
                <a16:creationId xmlns:a16="http://schemas.microsoft.com/office/drawing/2014/main" id="{6A9CDB05-C8A3-FF5A-9EA1-AB46FD581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9919" y="74644"/>
            <a:ext cx="4882095" cy="6708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516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C137E38-AC1F-DA29-27B1-852088F7A116}"/>
              </a:ext>
            </a:extLst>
          </p:cNvPr>
          <p:cNvSpPr/>
          <p:nvPr/>
        </p:nvSpPr>
        <p:spPr>
          <a:xfrm>
            <a:off x="121920" y="152400"/>
            <a:ext cx="11871960" cy="65074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This code allows an ESP32 to act as a </a:t>
            </a:r>
            <a:r>
              <a:rPr lang="en-US" sz="2400" b="1" dirty="0">
                <a:solidFill>
                  <a:schemeClr val="bg1">
                    <a:lumMod val="95000"/>
                    <a:lumOff val="5000"/>
                  </a:schemeClr>
                </a:solidFill>
                <a:latin typeface="Times New Roman" panose="02020603050405020304" pitchFamily="18" charset="0"/>
                <a:cs typeface="Times New Roman" panose="02020603050405020304" pitchFamily="18" charset="0"/>
              </a:rPr>
              <a:t>smart gateway</a:t>
            </a: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 that receives cleaned sensor data (Temperature, Humidity, Soil Moisture) from another device over a serial connection.</a:t>
            </a:r>
          </a:p>
          <a:p>
            <a:pPr algn="ctr"/>
            <a:br>
              <a:rPr lang="en-US" sz="2400" dirty="0">
                <a:solidFill>
                  <a:schemeClr val="bg1">
                    <a:lumMod val="95000"/>
                    <a:lumOff val="5000"/>
                  </a:schemeClr>
                </a:solidFill>
                <a:latin typeface="Times New Roman" panose="02020603050405020304" pitchFamily="18" charset="0"/>
                <a:cs typeface="Times New Roman" panose="02020603050405020304" pitchFamily="18" charset="0"/>
              </a:rPr>
            </a:b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It extracts and formats the data into a </a:t>
            </a:r>
            <a:r>
              <a:rPr lang="en-US" sz="2400" b="1" dirty="0">
                <a:solidFill>
                  <a:schemeClr val="bg1">
                    <a:lumMod val="95000"/>
                    <a:lumOff val="5000"/>
                  </a:schemeClr>
                </a:solidFill>
                <a:latin typeface="Times New Roman" panose="02020603050405020304" pitchFamily="18" charset="0"/>
                <a:cs typeface="Times New Roman" panose="02020603050405020304" pitchFamily="18" charset="0"/>
              </a:rPr>
              <a:t>JSON structure</a:t>
            </a: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 then </a:t>
            </a:r>
            <a:r>
              <a:rPr lang="en-US" sz="2400" b="1" dirty="0">
                <a:solidFill>
                  <a:schemeClr val="bg1">
                    <a:lumMod val="95000"/>
                    <a:lumOff val="5000"/>
                  </a:schemeClr>
                </a:solidFill>
                <a:latin typeface="Times New Roman" panose="02020603050405020304" pitchFamily="18" charset="0"/>
                <a:cs typeface="Times New Roman" panose="02020603050405020304" pitchFamily="18" charset="0"/>
              </a:rPr>
              <a:t>uploads it live to Google Sheets</a:t>
            </a: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 using </a:t>
            </a:r>
            <a:r>
              <a:rPr lang="en-US" sz="2400" dirty="0" err="1">
                <a:solidFill>
                  <a:schemeClr val="bg1">
                    <a:lumMod val="95000"/>
                    <a:lumOff val="5000"/>
                  </a:schemeClr>
                </a:solidFill>
                <a:latin typeface="Times New Roman" panose="02020603050405020304" pitchFamily="18" charset="0"/>
                <a:cs typeface="Times New Roman" panose="02020603050405020304" pitchFamily="18" charset="0"/>
              </a:rPr>
              <a:t>WiFi</a:t>
            </a: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 and an HTTP POST request.</a:t>
            </a:r>
          </a:p>
          <a:p>
            <a:pPr algn="ctr"/>
            <a:endParaRPr lang="en-US"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ct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During setup, it </a:t>
            </a:r>
            <a:r>
              <a:rPr lang="en-US" sz="2400" b="1" dirty="0">
                <a:solidFill>
                  <a:schemeClr val="bg1">
                    <a:lumMod val="95000"/>
                    <a:lumOff val="5000"/>
                  </a:schemeClr>
                </a:solidFill>
                <a:latin typeface="Times New Roman" panose="02020603050405020304" pitchFamily="18" charset="0"/>
                <a:cs typeface="Times New Roman" panose="02020603050405020304" pitchFamily="18" charset="0"/>
              </a:rPr>
              <a:t>connects to a </a:t>
            </a:r>
            <a:r>
              <a:rPr lang="en-US" sz="2400" b="1" dirty="0" err="1">
                <a:solidFill>
                  <a:schemeClr val="bg1">
                    <a:lumMod val="95000"/>
                    <a:lumOff val="5000"/>
                  </a:schemeClr>
                </a:solidFill>
                <a:latin typeface="Times New Roman" panose="02020603050405020304" pitchFamily="18" charset="0"/>
                <a:cs typeface="Times New Roman" panose="02020603050405020304" pitchFamily="18" charset="0"/>
              </a:rPr>
              <a:t>WiFi</a:t>
            </a:r>
            <a:r>
              <a:rPr lang="en-US" sz="2400" b="1" dirty="0">
                <a:solidFill>
                  <a:schemeClr val="bg1">
                    <a:lumMod val="95000"/>
                    <a:lumOff val="5000"/>
                  </a:schemeClr>
                </a:solidFill>
                <a:latin typeface="Times New Roman" panose="02020603050405020304" pitchFamily="18" charset="0"/>
                <a:cs typeface="Times New Roman" panose="02020603050405020304" pitchFamily="18" charset="0"/>
              </a:rPr>
              <a:t> network</a:t>
            </a: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 and continuously listens for incoming data.</a:t>
            </a:r>
            <a:br>
              <a:rPr lang="en-US" sz="2400" dirty="0">
                <a:solidFill>
                  <a:schemeClr val="bg1">
                    <a:lumMod val="95000"/>
                    <a:lumOff val="5000"/>
                  </a:schemeClr>
                </a:solidFill>
                <a:latin typeface="Times New Roman" panose="02020603050405020304" pitchFamily="18" charset="0"/>
                <a:cs typeface="Times New Roman" panose="02020603050405020304" pitchFamily="18" charset="0"/>
              </a:rPr>
            </a:b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If the data format is valid, it forwards it to a Google Apps Script endpoint; otherwise, it alerts about any formatting issues.</a:t>
            </a:r>
          </a:p>
          <a:p>
            <a:pPr algn="ctr"/>
            <a:br>
              <a:rPr lang="en-US" sz="2400" dirty="0">
                <a:solidFill>
                  <a:schemeClr val="bg1">
                    <a:lumMod val="95000"/>
                    <a:lumOff val="5000"/>
                  </a:schemeClr>
                </a:solidFill>
                <a:latin typeface="Times New Roman" panose="02020603050405020304" pitchFamily="18" charset="0"/>
                <a:cs typeface="Times New Roman" panose="02020603050405020304" pitchFamily="18" charset="0"/>
              </a:rPr>
            </a:b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It also provides </a:t>
            </a:r>
            <a:r>
              <a:rPr lang="en-US" sz="2400" b="1" dirty="0">
                <a:solidFill>
                  <a:schemeClr val="bg1">
                    <a:lumMod val="95000"/>
                    <a:lumOff val="5000"/>
                  </a:schemeClr>
                </a:solidFill>
                <a:latin typeface="Times New Roman" panose="02020603050405020304" pitchFamily="18" charset="0"/>
                <a:cs typeface="Times New Roman" panose="02020603050405020304" pitchFamily="18" charset="0"/>
              </a:rPr>
              <a:t>debugging information</a:t>
            </a: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 via the Serial Monitor, including connection status and server responses.</a:t>
            </a:r>
          </a:p>
          <a:p>
            <a:pPr algn="ctr"/>
            <a:endParaRPr lang="en-US"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ct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In short, this program </a:t>
            </a:r>
            <a:r>
              <a:rPr lang="en-US" sz="2400" b="1" dirty="0">
                <a:solidFill>
                  <a:schemeClr val="bg1">
                    <a:lumMod val="95000"/>
                    <a:lumOff val="5000"/>
                  </a:schemeClr>
                </a:solidFill>
                <a:latin typeface="Times New Roman" panose="02020603050405020304" pitchFamily="18" charset="0"/>
                <a:cs typeface="Times New Roman" panose="02020603050405020304" pitchFamily="18" charset="0"/>
              </a:rPr>
              <a:t>bridges local sensor readings to online cloud storage</a:t>
            </a: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 for real-time remote monitoring.</a:t>
            </a: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1498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C24BE3-5E75-984D-6EFD-A02027563F62}"/>
              </a:ext>
            </a:extLst>
          </p:cNvPr>
          <p:cNvSpPr txBox="1"/>
          <p:nvPr/>
        </p:nvSpPr>
        <p:spPr>
          <a:xfrm>
            <a:off x="4320072" y="-73501"/>
            <a:ext cx="4778902" cy="523220"/>
          </a:xfrm>
          <a:prstGeom prst="rect">
            <a:avLst/>
          </a:prstGeom>
          <a:noFill/>
        </p:spPr>
        <p:txBody>
          <a:bodyPr wrap="square">
            <a:spAutoFit/>
          </a:bodyPr>
          <a:lstStyle/>
          <a:p>
            <a:r>
              <a:rPr lang="en-US" sz="2800" dirty="0">
                <a:solidFill>
                  <a:schemeClr val="bg2">
                    <a:lumMod val="50000"/>
                  </a:schemeClr>
                </a:solidFill>
              </a:rPr>
              <a:t>Serial monitor Output </a:t>
            </a:r>
          </a:p>
        </p:txBody>
      </p:sp>
      <p:sp>
        <p:nvSpPr>
          <p:cNvPr id="5" name="TextBox 4">
            <a:extLst>
              <a:ext uri="{FF2B5EF4-FFF2-40B4-BE49-F238E27FC236}">
                <a16:creationId xmlns:a16="http://schemas.microsoft.com/office/drawing/2014/main" id="{FC021B92-EAD6-A017-BB19-B8E0DCFB1B78}"/>
              </a:ext>
            </a:extLst>
          </p:cNvPr>
          <p:cNvSpPr txBox="1"/>
          <p:nvPr/>
        </p:nvSpPr>
        <p:spPr>
          <a:xfrm>
            <a:off x="1493810" y="457480"/>
            <a:ext cx="3830030" cy="461665"/>
          </a:xfrm>
          <a:prstGeom prst="rect">
            <a:avLst/>
          </a:prstGeom>
          <a:noFill/>
        </p:spPr>
        <p:txBody>
          <a:bodyPr wrap="square">
            <a:spAutoFit/>
          </a:bodyPr>
          <a:lstStyle/>
          <a:p>
            <a:r>
              <a:rPr lang="en-US" sz="2400" dirty="0">
                <a:solidFill>
                  <a:schemeClr val="bg2">
                    <a:lumMod val="50000"/>
                  </a:schemeClr>
                </a:solidFill>
              </a:rPr>
              <a:t>LoRa Transmitter</a:t>
            </a:r>
          </a:p>
        </p:txBody>
      </p:sp>
      <p:sp>
        <p:nvSpPr>
          <p:cNvPr id="7" name="TextBox 6">
            <a:extLst>
              <a:ext uri="{FF2B5EF4-FFF2-40B4-BE49-F238E27FC236}">
                <a16:creationId xmlns:a16="http://schemas.microsoft.com/office/drawing/2014/main" id="{589F2106-A77E-E672-E920-88E8AB22C750}"/>
              </a:ext>
            </a:extLst>
          </p:cNvPr>
          <p:cNvSpPr txBox="1"/>
          <p:nvPr/>
        </p:nvSpPr>
        <p:spPr>
          <a:xfrm>
            <a:off x="4320072" y="2"/>
            <a:ext cx="6341899" cy="261610"/>
          </a:xfrm>
          <a:prstGeom prst="rect">
            <a:avLst/>
          </a:prstGeom>
          <a:noFill/>
        </p:spPr>
        <p:txBody>
          <a:bodyPr wrap="square">
            <a:spAutoFit/>
          </a:bodyPr>
          <a:lstStyle/>
          <a:p>
            <a:endParaRPr lang="en-US" sz="1100" dirty="0">
              <a:solidFill>
                <a:schemeClr val="bg1">
                  <a:lumMod val="95000"/>
                  <a:lumOff val="5000"/>
                </a:schemeClr>
              </a:solidFill>
            </a:endParaRPr>
          </a:p>
        </p:txBody>
      </p:sp>
      <p:sp>
        <p:nvSpPr>
          <p:cNvPr id="8" name="Rectangle: Rounded Corners 7">
            <a:extLst>
              <a:ext uri="{FF2B5EF4-FFF2-40B4-BE49-F238E27FC236}">
                <a16:creationId xmlns:a16="http://schemas.microsoft.com/office/drawing/2014/main" id="{2447BE82-A264-6685-A779-6059DD967145}"/>
              </a:ext>
            </a:extLst>
          </p:cNvPr>
          <p:cNvSpPr/>
          <p:nvPr/>
        </p:nvSpPr>
        <p:spPr>
          <a:xfrm>
            <a:off x="0" y="846386"/>
            <a:ext cx="5381694" cy="44958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15000"/>
              </a:lnSpc>
              <a:spcBef>
                <a:spcPts val="0"/>
              </a:spcBef>
              <a:spcAft>
                <a:spcPts val="0"/>
              </a:spcAft>
            </a:pPr>
            <a:endParaRPr lang="en-US" sz="1800"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431F43D-17E5-C013-03B0-D86852A210CD}"/>
              </a:ext>
            </a:extLst>
          </p:cNvPr>
          <p:cNvSpPr txBox="1"/>
          <p:nvPr/>
        </p:nvSpPr>
        <p:spPr>
          <a:xfrm>
            <a:off x="553864" y="978650"/>
            <a:ext cx="4582390" cy="4363630"/>
          </a:xfrm>
          <a:prstGeom prst="rect">
            <a:avLst/>
          </a:prstGeom>
          <a:noFill/>
        </p:spPr>
        <p:txBody>
          <a:bodyPr wrap="square" rtlCol="0">
            <a:spAutoFit/>
          </a:bodyPr>
          <a:lstStyle/>
          <a:p>
            <a:pPr marL="0" marR="0">
              <a:lnSpc>
                <a:spcPct val="115000"/>
              </a:lnSpc>
              <a:spcBef>
                <a:spcPts val="0"/>
              </a:spcBef>
              <a:spcAft>
                <a:spcPts val="0"/>
              </a:spcAft>
            </a:pPr>
            <a:r>
              <a:rPr lang="en-US" sz="1100" b="1" kern="100" dirty="0">
                <a:solidFill>
                  <a:schemeClr val="bg1">
                    <a:lumMod val="95000"/>
                    <a:lumOff val="5000"/>
                  </a:schemeClr>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Initializing LoRa Configuration...</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Interface: AT</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OPMODE: AT+OPMODE=1</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BAND: AT+BAND=923000000</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ADDRESS: AT+ADDRESS=2</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lumMod val="95000"/>
                    <a:lumOff val="5000"/>
                  </a:schemeClr>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LoRa Node Configured</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Bef>
                <a:spcPts val="0"/>
              </a:spcBef>
              <a:spcAft>
                <a:spcPts val="0"/>
              </a:spcAft>
            </a:pPr>
            <a:r>
              <a:rPr lang="en-US" sz="1100" b="1" kern="100" dirty="0">
                <a:solidFill>
                  <a:schemeClr val="bg1">
                    <a:lumMod val="95000"/>
                    <a:lumOff val="5000"/>
                  </a:schemeClr>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Sensor Pins:</a:t>
            </a:r>
          </a:p>
          <a:p>
            <a:pPr marL="0" marR="0">
              <a:lnSpc>
                <a:spcPct val="115000"/>
              </a:lnSpc>
              <a:spcBef>
                <a:spcPts val="0"/>
              </a:spcBef>
              <a:spcAft>
                <a:spcPts val="0"/>
              </a:spcAft>
            </a:pPr>
            <a:r>
              <a:rPr lang="en-US" sz="1100" b="1" kern="100" dirty="0">
                <a:solidFill>
                  <a:schemeClr val="bg1">
                    <a:lumMod val="95000"/>
                    <a:lumOff val="5000"/>
                  </a:schemeClr>
                </a:solidFill>
                <a:effectLst/>
                <a:latin typeface="Segoe UI Symbol" panose="020B0502040204020203" pitchFamily="34" charset="0"/>
                <a:ea typeface="Calibri" panose="020F0502020204030204" pitchFamily="34" charset="0"/>
                <a:cs typeface="Segoe UI Symbol" panose="020B0502040204020203" pitchFamily="34" charset="0"/>
              </a:rPr>
              <a: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DHT22         : Pin 7</a:t>
            </a:r>
          </a:p>
          <a:p>
            <a:pPr marL="0" marR="0">
              <a:lnSpc>
                <a:spcPct val="115000"/>
              </a:lnSpc>
              <a:spcBef>
                <a:spcPts val="0"/>
              </a:spcBef>
              <a:spcAft>
                <a:spcPts val="0"/>
              </a:spcAft>
            </a:pPr>
            <a:r>
              <a:rPr lang="en-US" sz="1100" b="1" kern="100" dirty="0">
                <a:solidFill>
                  <a:schemeClr val="bg1">
                    <a:lumMod val="95000"/>
                    <a:lumOff val="5000"/>
                  </a:schemeClr>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Soil Moisture : Pin A0</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Bef>
                <a:spcPts val="0"/>
              </a:spcBef>
              <a:spcAft>
                <a:spcPts val="0"/>
              </a:spcAft>
            </a:pPr>
            <a:r>
              <a:rPr lang="en-US" sz="1100" b="1" kern="100" dirty="0">
                <a:solidFill>
                  <a:schemeClr val="bg1">
                    <a:lumMod val="95000"/>
                    <a:lumOff val="5000"/>
                  </a:schemeClr>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Sending to LoRa Receiver:</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Message: Temp: 25.50, Hum: 60.20, </a:t>
            </a:r>
            <a:r>
              <a:rPr lang="en-US" sz="1100" b="1" kern="100" dirty="0" err="1">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Soil_%moist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45.30</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Length : 45</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Bef>
                <a:spcPts val="0"/>
              </a:spcBef>
              <a:spcAft>
                <a:spcPts val="0"/>
              </a:spcAft>
            </a:pPr>
            <a:r>
              <a:rPr lang="en-US" sz="1100" b="1" kern="100" dirty="0">
                <a:solidFill>
                  <a:schemeClr val="bg1">
                    <a:lumMod val="95000"/>
                    <a:lumOff val="5000"/>
                  </a:schemeClr>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LoRa Response:</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AT+SEND=1,62, Temp: 25.50, Hum: 60.20, </a:t>
            </a:r>
            <a:r>
              <a:rPr lang="en-US" sz="1100" b="1" kern="100" dirty="0" err="1">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Soil_%moist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45.30</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OK</a:t>
            </a:r>
          </a:p>
        </p:txBody>
      </p:sp>
      <p:sp>
        <p:nvSpPr>
          <p:cNvPr id="12" name="TextBox 11">
            <a:extLst>
              <a:ext uri="{FF2B5EF4-FFF2-40B4-BE49-F238E27FC236}">
                <a16:creationId xmlns:a16="http://schemas.microsoft.com/office/drawing/2014/main" id="{7095F2CA-FBF7-E21B-E2E2-63843D7F0925}"/>
              </a:ext>
            </a:extLst>
          </p:cNvPr>
          <p:cNvSpPr txBox="1"/>
          <p:nvPr/>
        </p:nvSpPr>
        <p:spPr>
          <a:xfrm>
            <a:off x="6641800" y="563630"/>
            <a:ext cx="3177203" cy="369332"/>
          </a:xfrm>
          <a:prstGeom prst="rect">
            <a:avLst/>
          </a:prstGeom>
          <a:noFill/>
        </p:spPr>
        <p:txBody>
          <a:bodyPr wrap="square">
            <a:spAutoFit/>
          </a:bodyPr>
          <a:lstStyle/>
          <a:p>
            <a:r>
              <a:rPr lang="en-US" sz="1800" dirty="0">
                <a:solidFill>
                  <a:schemeClr val="bg2">
                    <a:lumMod val="50000"/>
                  </a:schemeClr>
                </a:solidFill>
              </a:rPr>
              <a:t>LoRa </a:t>
            </a:r>
            <a:r>
              <a:rPr lang="en-US" dirty="0">
                <a:solidFill>
                  <a:schemeClr val="bg2">
                    <a:lumMod val="50000"/>
                  </a:schemeClr>
                </a:solidFill>
              </a:rPr>
              <a:t>Receiver</a:t>
            </a:r>
            <a:endParaRPr lang="en-US" sz="1800" dirty="0">
              <a:solidFill>
                <a:schemeClr val="bg2">
                  <a:lumMod val="50000"/>
                </a:schemeClr>
              </a:solidFill>
            </a:endParaRPr>
          </a:p>
        </p:txBody>
      </p:sp>
      <p:sp>
        <p:nvSpPr>
          <p:cNvPr id="13" name="Rectangle: Rounded Corners 12">
            <a:extLst>
              <a:ext uri="{FF2B5EF4-FFF2-40B4-BE49-F238E27FC236}">
                <a16:creationId xmlns:a16="http://schemas.microsoft.com/office/drawing/2014/main" id="{DC032D57-D508-4322-B703-281995E847EE}"/>
              </a:ext>
            </a:extLst>
          </p:cNvPr>
          <p:cNvSpPr/>
          <p:nvPr/>
        </p:nvSpPr>
        <p:spPr>
          <a:xfrm>
            <a:off x="6040264" y="903887"/>
            <a:ext cx="5613544" cy="2900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15000"/>
              </a:lnSpc>
              <a:spcBef>
                <a:spcPts val="0"/>
              </a:spcBef>
              <a:spcAft>
                <a:spcPts val="0"/>
              </a:spcAft>
            </a:pPr>
            <a:endParaRPr lang="en-US" sz="1800"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A3618272-4235-385A-1382-E0A0FC0AEA00}"/>
              </a:ext>
            </a:extLst>
          </p:cNvPr>
          <p:cNvSpPr txBox="1"/>
          <p:nvPr/>
        </p:nvSpPr>
        <p:spPr>
          <a:xfrm>
            <a:off x="6659503" y="921147"/>
            <a:ext cx="4838380" cy="3094693"/>
          </a:xfrm>
          <a:prstGeom prst="rect">
            <a:avLst/>
          </a:prstGeom>
          <a:noFill/>
        </p:spPr>
        <p:txBody>
          <a:bodyPr wrap="square" rtlCol="0">
            <a:spAutoFit/>
          </a:bodyPr>
          <a:lstStyle/>
          <a:p>
            <a:pPr marL="0" marR="0">
              <a:lnSpc>
                <a:spcPct val="115000"/>
              </a:lnSpc>
              <a:spcBef>
                <a:spcPts val="0"/>
              </a:spcBef>
              <a:spcAft>
                <a:spcPts val="0"/>
              </a:spcAft>
            </a:pPr>
            <a:r>
              <a:rPr lang="en-US" sz="1100" b="1" kern="100" dirty="0">
                <a:solidFill>
                  <a:schemeClr val="bg1">
                    <a:lumMod val="95000"/>
                    <a:lumOff val="5000"/>
                  </a:schemeClr>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Configuring LoRa Receiver...</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Interface: AT</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OPMODE: AT+OPMODE=1</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BAND: AT+BAND=923000000</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ADDRESS: AT+ADDRESS=1</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lumMod val="95000"/>
                    <a:lumOff val="5000"/>
                  </a:schemeClr>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LoRa Receiver Ready. Waiting for data...</a:t>
            </a:r>
          </a:p>
          <a:p>
            <a:pPr marL="0" marR="0">
              <a:lnSpc>
                <a:spcPct val="115000"/>
              </a:lnSpc>
              <a:spcBef>
                <a:spcPts val="0"/>
              </a:spcBef>
              <a:spcAft>
                <a:spcPts val="0"/>
              </a:spcAft>
            </a:pP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15000"/>
              </a:lnSpc>
              <a:spcBef>
                <a:spcPts val="0"/>
              </a:spcBef>
              <a:spcAft>
                <a:spcPts val="0"/>
              </a:spcAft>
            </a:pPr>
            <a:r>
              <a:rPr lang="en-US" sz="1100" b="1" kern="100" dirty="0">
                <a:solidFill>
                  <a:schemeClr val="bg1">
                    <a:lumMod val="95000"/>
                    <a:lumOff val="5000"/>
                  </a:schemeClr>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Raw LoRa Data: AT+SEND=1,62,Temp: 25.50, Hum: 60.20, </a:t>
            </a:r>
            <a:r>
              <a:rPr lang="en-US" sz="1100" b="1" kern="100" dirty="0" err="1">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Soil_%moist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45.30</a:t>
            </a:r>
          </a:p>
          <a:p>
            <a:pPr marL="0" marR="0">
              <a:lnSpc>
                <a:spcPct val="115000"/>
              </a:lnSpc>
              <a:spcBef>
                <a:spcPts val="0"/>
              </a:spcBef>
              <a:spcAft>
                <a:spcPts val="0"/>
              </a:spcAft>
            </a:pPr>
            <a:r>
              <a:rPr lang="en-US" sz="1100" b="1" kern="100" dirty="0">
                <a:solidFill>
                  <a:schemeClr val="bg1">
                    <a:lumMod val="95000"/>
                    <a:lumOff val="5000"/>
                  </a:schemeClr>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Data </a:t>
            </a:r>
            <a:r>
              <a:rPr lang="en-US" sz="1100" b="1" kern="100" dirty="0" err="1">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Received:Temp</a:t>
            </a:r>
            <a:r>
              <a:rPr lang="en-US" sz="1100" b="1" kern="1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25.50,Hum: 60.20,Soil: 45.30</a:t>
            </a:r>
          </a:p>
          <a:p>
            <a:endParaRPr lang="en-US" dirty="0"/>
          </a:p>
        </p:txBody>
      </p:sp>
      <p:sp>
        <p:nvSpPr>
          <p:cNvPr id="15" name="TextBox 14">
            <a:extLst>
              <a:ext uri="{FF2B5EF4-FFF2-40B4-BE49-F238E27FC236}">
                <a16:creationId xmlns:a16="http://schemas.microsoft.com/office/drawing/2014/main" id="{92F7FEE0-3EB6-333B-C910-7A13623C7C11}"/>
              </a:ext>
            </a:extLst>
          </p:cNvPr>
          <p:cNvSpPr txBox="1"/>
          <p:nvPr/>
        </p:nvSpPr>
        <p:spPr>
          <a:xfrm>
            <a:off x="7684357" y="3887136"/>
            <a:ext cx="3177203" cy="369332"/>
          </a:xfrm>
          <a:prstGeom prst="rect">
            <a:avLst/>
          </a:prstGeom>
          <a:noFill/>
        </p:spPr>
        <p:txBody>
          <a:bodyPr wrap="square">
            <a:spAutoFit/>
          </a:bodyPr>
          <a:lstStyle/>
          <a:p>
            <a:r>
              <a:rPr lang="en-US" sz="1800" dirty="0">
                <a:solidFill>
                  <a:schemeClr val="bg2">
                    <a:lumMod val="50000"/>
                  </a:schemeClr>
                </a:solidFill>
              </a:rPr>
              <a:t>Esp32 Output</a:t>
            </a:r>
          </a:p>
        </p:txBody>
      </p:sp>
      <p:sp>
        <p:nvSpPr>
          <p:cNvPr id="16" name="Rectangle: Rounded Corners 15">
            <a:extLst>
              <a:ext uri="{FF2B5EF4-FFF2-40B4-BE49-F238E27FC236}">
                <a16:creationId xmlns:a16="http://schemas.microsoft.com/office/drawing/2014/main" id="{23E14229-3C9D-7D66-3C4C-281CB7897F38}"/>
              </a:ext>
            </a:extLst>
          </p:cNvPr>
          <p:cNvSpPr/>
          <p:nvPr/>
        </p:nvSpPr>
        <p:spPr>
          <a:xfrm>
            <a:off x="6040264" y="4227769"/>
            <a:ext cx="5697646" cy="2601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506CFD2-6DC7-1A83-6E70-E17FBAE97D79}"/>
              </a:ext>
            </a:extLst>
          </p:cNvPr>
          <p:cNvSpPr txBox="1"/>
          <p:nvPr/>
        </p:nvSpPr>
        <p:spPr>
          <a:xfrm>
            <a:off x="6569373" y="4227769"/>
            <a:ext cx="5242850" cy="2900025"/>
          </a:xfrm>
          <a:prstGeom prst="rect">
            <a:avLst/>
          </a:prstGeom>
          <a:noFill/>
        </p:spPr>
        <p:txBody>
          <a:bodyPr wrap="square" rtlCol="0">
            <a:spAutoFit/>
          </a:bodyPr>
          <a:lstStyle/>
          <a:p>
            <a:pPr marL="0" marR="0">
              <a:lnSpc>
                <a:spcPct val="115000"/>
              </a:lnSpc>
              <a:spcBef>
                <a:spcPts val="0"/>
              </a:spcBef>
              <a:spcAft>
                <a:spcPts val="0"/>
              </a:spcAft>
            </a:pPr>
            <a:r>
              <a:rPr lang="en-US" sz="1100" b="1" kern="100" dirty="0">
                <a:solidFill>
                  <a:schemeClr val="bg1"/>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Configuring LoRa Receiver...</a:t>
            </a:r>
          </a:p>
          <a:p>
            <a:pPr marL="0" marR="0">
              <a:lnSpc>
                <a:spcPct val="115000"/>
              </a:lnSpc>
              <a:spcBef>
                <a:spcPts val="0"/>
              </a:spcBef>
              <a:spcAft>
                <a:spcPts val="0"/>
              </a:spcAft>
            </a:pP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Interface: AT</a:t>
            </a:r>
          </a:p>
          <a:p>
            <a:pPr marL="0" marR="0">
              <a:lnSpc>
                <a:spcPct val="115000"/>
              </a:lnSpc>
              <a:spcBef>
                <a:spcPts val="0"/>
              </a:spcBef>
              <a:spcAft>
                <a:spcPts val="0"/>
              </a:spcAft>
            </a:pP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OPMODE: AT+OPMODE=1</a:t>
            </a:r>
          </a:p>
          <a:p>
            <a:pPr marL="0" marR="0">
              <a:lnSpc>
                <a:spcPct val="115000"/>
              </a:lnSpc>
              <a:spcBef>
                <a:spcPts val="0"/>
              </a:spcBef>
              <a:spcAft>
                <a:spcPts val="0"/>
              </a:spcAft>
            </a:pP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BAND: AT+BAND=923000000</a:t>
            </a:r>
          </a:p>
          <a:p>
            <a:pPr marL="0" marR="0">
              <a:lnSpc>
                <a:spcPct val="115000"/>
              </a:lnSpc>
              <a:spcBef>
                <a:spcPts val="0"/>
              </a:spcBef>
              <a:spcAft>
                <a:spcPts val="0"/>
              </a:spcAft>
            </a:pP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ADDRESS: AT+ADDRESS=1</a:t>
            </a:r>
          </a:p>
          <a:p>
            <a:pPr marL="0" marR="0">
              <a:lnSpc>
                <a:spcPct val="115000"/>
              </a:lnSpc>
              <a:spcBef>
                <a:spcPts val="0"/>
              </a:spcBef>
              <a:spcAft>
                <a:spcPts val="0"/>
              </a:spcAft>
            </a:pP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OK</a:t>
            </a:r>
          </a:p>
          <a:p>
            <a:pPr marL="0" marR="0">
              <a:lnSpc>
                <a:spcPct val="115000"/>
              </a:lnSpc>
              <a:spcBef>
                <a:spcPts val="0"/>
              </a:spcBef>
              <a:spcAft>
                <a:spcPts val="0"/>
              </a:spcAft>
            </a:pPr>
            <a:r>
              <a:rPr lang="en-US" sz="1100" b="1" kern="100" dirty="0">
                <a:solidFill>
                  <a:schemeClr val="bg1"/>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LoRa Receiver Ready. Waiting for data...</a:t>
            </a:r>
          </a:p>
          <a:p>
            <a:pPr marL="0" marR="0">
              <a:lnSpc>
                <a:spcPct val="115000"/>
              </a:lnSpc>
              <a:spcBef>
                <a:spcPts val="0"/>
              </a:spcBef>
              <a:spcAft>
                <a:spcPts val="0"/>
              </a:spcAft>
            </a:pPr>
            <a:endPar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100" b="1" kern="100" dirty="0">
                <a:solidFill>
                  <a:schemeClr val="bg1"/>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Raw LoRa Data: AT+SEND=1,62,Temp: 25.50, Hum: 60.20, </a:t>
            </a:r>
            <a:r>
              <a:rPr lang="en-US" sz="11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Soil_%moist</a:t>
            </a: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45.30</a:t>
            </a:r>
          </a:p>
          <a:p>
            <a:pPr marL="0" marR="0">
              <a:lnSpc>
                <a:spcPct val="115000"/>
              </a:lnSpc>
              <a:spcBef>
                <a:spcPts val="0"/>
              </a:spcBef>
              <a:spcAft>
                <a:spcPts val="0"/>
              </a:spcAft>
            </a:pPr>
            <a:r>
              <a:rPr lang="en-US" sz="1100" b="1" kern="100" dirty="0">
                <a:solidFill>
                  <a:schemeClr val="bg1"/>
                </a:solidFill>
                <a:effectLst/>
                <a:latin typeface="Segoe UI Emoji" panose="020B0502040204020203" pitchFamily="34" charset="0"/>
                <a:ea typeface="Calibri" panose="020F0502020204030204" pitchFamily="34" charset="0"/>
                <a:cs typeface="Segoe UI Emoji" panose="020B0502040204020203" pitchFamily="34" charset="0"/>
              </a:rPr>
              <a:t>✅</a:t>
            </a: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Data </a:t>
            </a:r>
            <a:r>
              <a:rPr lang="en-US" sz="11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Received:Temp</a:t>
            </a:r>
            <a:r>
              <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25.50,Hum: 60.20,Soil: 45.30</a:t>
            </a:r>
          </a:p>
          <a:p>
            <a:endParaRPr lang="en-US" dirty="0"/>
          </a:p>
        </p:txBody>
      </p:sp>
      <p:sp>
        <p:nvSpPr>
          <p:cNvPr id="18" name="Arrow: Down 17">
            <a:extLst>
              <a:ext uri="{FF2B5EF4-FFF2-40B4-BE49-F238E27FC236}">
                <a16:creationId xmlns:a16="http://schemas.microsoft.com/office/drawing/2014/main" id="{1D6EDA44-837C-48AE-09E4-92B12E986983}"/>
              </a:ext>
            </a:extLst>
          </p:cNvPr>
          <p:cNvSpPr/>
          <p:nvPr/>
        </p:nvSpPr>
        <p:spPr>
          <a:xfrm rot="5400000" flipV="1">
            <a:off x="5428873" y="2273078"/>
            <a:ext cx="650240" cy="714306"/>
          </a:xfrm>
          <a:prstGeom prst="downArrow">
            <a:avLst>
              <a:gd name="adj1" fmla="val 3461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p:txBody>
      </p:sp>
      <p:sp>
        <p:nvSpPr>
          <p:cNvPr id="19" name="Arrow: Down 18">
            <a:extLst>
              <a:ext uri="{FF2B5EF4-FFF2-40B4-BE49-F238E27FC236}">
                <a16:creationId xmlns:a16="http://schemas.microsoft.com/office/drawing/2014/main" id="{FE7E27DD-5EB6-1451-AAB5-48A84F32BF4E}"/>
              </a:ext>
            </a:extLst>
          </p:cNvPr>
          <p:cNvSpPr/>
          <p:nvPr/>
        </p:nvSpPr>
        <p:spPr>
          <a:xfrm>
            <a:off x="10342880" y="3803913"/>
            <a:ext cx="484632" cy="4525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F89991E2-C265-5DFA-AB41-8944A1E7C167}"/>
              </a:ext>
            </a:extLst>
          </p:cNvPr>
          <p:cNvSpPr/>
          <p:nvPr/>
        </p:nvSpPr>
        <p:spPr>
          <a:xfrm>
            <a:off x="1519979" y="5528534"/>
            <a:ext cx="2794000" cy="1168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lumOff val="5000"/>
                  </a:schemeClr>
                </a:solidFill>
              </a:rPr>
              <a:t>Data stored in </a:t>
            </a:r>
          </a:p>
          <a:p>
            <a:pPr algn="ctr"/>
            <a:r>
              <a:rPr lang="en-US" dirty="0">
                <a:solidFill>
                  <a:schemeClr val="bg1">
                    <a:lumMod val="95000"/>
                    <a:lumOff val="5000"/>
                  </a:schemeClr>
                </a:solidFill>
              </a:rPr>
              <a:t>Google sheet/cloud</a:t>
            </a:r>
          </a:p>
        </p:txBody>
      </p:sp>
      <p:sp>
        <p:nvSpPr>
          <p:cNvPr id="22" name="Arrow: Down 21">
            <a:extLst>
              <a:ext uri="{FF2B5EF4-FFF2-40B4-BE49-F238E27FC236}">
                <a16:creationId xmlns:a16="http://schemas.microsoft.com/office/drawing/2014/main" id="{6823EC23-519E-FEBA-2073-6963ACC4E441}"/>
              </a:ext>
            </a:extLst>
          </p:cNvPr>
          <p:cNvSpPr/>
          <p:nvPr/>
        </p:nvSpPr>
        <p:spPr>
          <a:xfrm rot="5400000">
            <a:off x="4839114" y="5354215"/>
            <a:ext cx="676014" cy="1726285"/>
          </a:xfrm>
          <a:prstGeom prst="downArrow">
            <a:avLst>
              <a:gd name="adj1" fmla="val 50000"/>
              <a:gd name="adj2" fmla="val 1011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738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81DC059-344F-DDDD-44C4-E895F66C40BA}"/>
              </a:ext>
            </a:extLst>
          </p:cNvPr>
          <p:cNvSpPr/>
          <p:nvPr/>
        </p:nvSpPr>
        <p:spPr>
          <a:xfrm>
            <a:off x="716280" y="165214"/>
            <a:ext cx="10759440" cy="6522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D0165E-06F2-A0D9-05C6-DA9920C25673}"/>
              </a:ext>
            </a:extLst>
          </p:cNvPr>
          <p:cNvPicPr>
            <a:picLocks noChangeAspect="1"/>
          </p:cNvPicPr>
          <p:nvPr/>
        </p:nvPicPr>
        <p:blipFill>
          <a:blip r:embed="rId2"/>
          <a:stretch>
            <a:fillRect/>
          </a:stretch>
        </p:blipFill>
        <p:spPr>
          <a:xfrm>
            <a:off x="6096000" y="505346"/>
            <a:ext cx="4663440" cy="6182588"/>
          </a:xfrm>
          <a:prstGeom prst="rect">
            <a:avLst/>
          </a:prstGeom>
        </p:spPr>
      </p:pic>
      <p:sp>
        <p:nvSpPr>
          <p:cNvPr id="5" name="TextBox 4">
            <a:extLst>
              <a:ext uri="{FF2B5EF4-FFF2-40B4-BE49-F238E27FC236}">
                <a16:creationId xmlns:a16="http://schemas.microsoft.com/office/drawing/2014/main" id="{F7283828-0950-B66F-E265-1164E204F76D}"/>
              </a:ext>
            </a:extLst>
          </p:cNvPr>
          <p:cNvSpPr txBox="1"/>
          <p:nvPr/>
        </p:nvSpPr>
        <p:spPr>
          <a:xfrm>
            <a:off x="1569720" y="1005840"/>
            <a:ext cx="4023360" cy="830997"/>
          </a:xfrm>
          <a:prstGeom prst="rect">
            <a:avLst/>
          </a:prstGeom>
          <a:noFill/>
        </p:spPr>
        <p:txBody>
          <a:bodyPr wrap="square" rtlCol="0">
            <a:spAutoFit/>
          </a:bodyPr>
          <a:lstStyle/>
          <a:p>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Sample Data Collected</a:t>
            </a:r>
          </a:p>
          <a:p>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           in google sheet </a:t>
            </a:r>
          </a:p>
        </p:txBody>
      </p:sp>
      <p:sp>
        <p:nvSpPr>
          <p:cNvPr id="6" name="TextBox 5">
            <a:extLst>
              <a:ext uri="{FF2B5EF4-FFF2-40B4-BE49-F238E27FC236}">
                <a16:creationId xmlns:a16="http://schemas.microsoft.com/office/drawing/2014/main" id="{F58A59FE-6D4C-D88F-65E9-8A8427AA968C}"/>
              </a:ext>
            </a:extLst>
          </p:cNvPr>
          <p:cNvSpPr txBox="1"/>
          <p:nvPr/>
        </p:nvSpPr>
        <p:spPr>
          <a:xfrm>
            <a:off x="1686758" y="2748524"/>
            <a:ext cx="3262432" cy="400110"/>
          </a:xfrm>
          <a:prstGeom prst="rect">
            <a:avLst/>
          </a:prstGeom>
          <a:noFill/>
        </p:spPr>
        <p:txBody>
          <a:bodyPr wrap="none" rtlCol="0">
            <a:spAutoFit/>
          </a:bodyPr>
          <a:lstStyle/>
          <a:p>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https://tinyurl.com/2zy9562b</a:t>
            </a:r>
          </a:p>
        </p:txBody>
      </p:sp>
      <p:pic>
        <p:nvPicPr>
          <p:cNvPr id="8" name="Picture 7" descr="A qr code on a white background&#10;&#10;AI-generated content may be incorrect.">
            <a:extLst>
              <a:ext uri="{FF2B5EF4-FFF2-40B4-BE49-F238E27FC236}">
                <a16:creationId xmlns:a16="http://schemas.microsoft.com/office/drawing/2014/main" id="{FE3C8825-F196-C954-5701-11317586D10E}"/>
              </a:ext>
            </a:extLst>
          </p:cNvPr>
          <p:cNvPicPr>
            <a:picLocks noChangeAspect="1"/>
          </p:cNvPicPr>
          <p:nvPr/>
        </p:nvPicPr>
        <p:blipFill>
          <a:blip r:embed="rId3"/>
          <a:stretch>
            <a:fillRect/>
          </a:stretch>
        </p:blipFill>
        <p:spPr>
          <a:xfrm>
            <a:off x="1767304" y="3428999"/>
            <a:ext cx="3101340" cy="2926081"/>
          </a:xfrm>
          <a:prstGeom prst="rect">
            <a:avLst/>
          </a:prstGeom>
        </p:spPr>
      </p:pic>
    </p:spTree>
    <p:extLst>
      <p:ext uri="{BB962C8B-B14F-4D97-AF65-F5344CB8AC3E}">
        <p14:creationId xmlns:p14="http://schemas.microsoft.com/office/powerpoint/2010/main" val="4147918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14DA261-F832-F694-7E6C-ADBA966B35CF}"/>
              </a:ext>
            </a:extLst>
          </p:cNvPr>
          <p:cNvSpPr/>
          <p:nvPr/>
        </p:nvSpPr>
        <p:spPr>
          <a:xfrm>
            <a:off x="914400" y="137160"/>
            <a:ext cx="10683240" cy="62026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bg1">
                    <a:lumMod val="95000"/>
                    <a:lumOff val="5000"/>
                  </a:schemeClr>
                </a:solidFill>
                <a:latin typeface="Times New Roman" panose="02020603050405020304" pitchFamily="18" charset="0"/>
                <a:cs typeface="Times New Roman" panose="02020603050405020304" pitchFamily="18" charset="0"/>
              </a:rPr>
              <a:t>Technical Challenges </a:t>
            </a:r>
            <a:r>
              <a:rPr lang="en-US" sz="2800" b="1" dirty="0">
                <a:solidFill>
                  <a:schemeClr val="bg1">
                    <a:lumMod val="95000"/>
                    <a:lumOff val="5000"/>
                  </a:schemeClr>
                </a:solidFill>
                <a:latin typeface="Times New Roman" panose="02020603050405020304" pitchFamily="18" charset="0"/>
                <a:cs typeface="Times New Roman" panose="02020603050405020304" pitchFamily="18" charset="0"/>
              </a:rPr>
              <a:t>:</a:t>
            </a:r>
          </a:p>
          <a:p>
            <a:endParaRPr lang="en-US" sz="2800" b="1"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mj-lt"/>
              <a:buAutoNum type="arabicPeriod"/>
            </a:pP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Sensor Reliability &amp; Environmental Noise</a:t>
            </a: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Fluctuating readings due to weather changes and ground disturbances.</a:t>
            </a:r>
          </a:p>
          <a:p>
            <a:pPr marL="742950" lvl="1" indent="-285750">
              <a:buFont typeface="+mj-lt"/>
              <a:buAutoNum type="arabicPeriod"/>
            </a:pP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Sensor drift and false readings require regular calibration and sturdy hardware.</a:t>
            </a:r>
          </a:p>
          <a:p>
            <a:pPr lvl="1"/>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mj-lt"/>
              <a:buAutoNum type="arabicPeriod"/>
            </a:pP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Data Transmission &amp; LoRa Communication</a:t>
            </a: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Signal loss in rugged terrains or dense forests.</a:t>
            </a:r>
          </a:p>
          <a:p>
            <a:pPr marL="742950" lvl="1" indent="-285750">
              <a:buFont typeface="+mj-lt"/>
              <a:buAutoNum type="arabicPeriod"/>
            </a:pP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Packet collisions or data loss from multiple nodes; requires optimized transmission and antenna placement.</a:t>
            </a:r>
          </a:p>
          <a:p>
            <a:pPr lvl="1"/>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mj-lt"/>
              <a:buAutoNum type="arabicPeriod"/>
            </a:pP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Power &amp; Hardware Limitations</a:t>
            </a: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Limited power supply in remote areas and the need for weatherproof hardware.</a:t>
            </a:r>
          </a:p>
          <a:p>
            <a:pPr marL="742950" lvl="1" indent="-285750">
              <a:buFont typeface="+mj-lt"/>
              <a:buAutoNum type="arabicPeriod"/>
            </a:pP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Balancing durability, low power consumption, and cost-effectiveness for real-world deployment.</a:t>
            </a:r>
          </a:p>
          <a:p>
            <a:endParaRPr lang="en-US" sz="18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6994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AD7F-CE48-41D0-B874-17E5544ED807}"/>
              </a:ext>
            </a:extLst>
          </p:cNvPr>
          <p:cNvSpPr>
            <a:spLocks noGrp="1"/>
          </p:cNvSpPr>
          <p:nvPr>
            <p:ph type="title"/>
          </p:nvPr>
        </p:nvSpPr>
        <p:spPr>
          <a:xfrm>
            <a:off x="1141410" y="1"/>
            <a:ext cx="9906000" cy="833717"/>
          </a:xfrm>
        </p:spPr>
        <p:txBody>
          <a:bodyPr>
            <a:normAutofit/>
          </a:bodyPr>
          <a:lstStyle/>
          <a:p>
            <a:pPr algn="ctr"/>
            <a:r>
              <a:rPr lang="en-IN" sz="4800" b="1" dirty="0">
                <a:solidFill>
                  <a:schemeClr val="bg2">
                    <a:lumMod val="50000"/>
                  </a:schemeClr>
                </a:solidFill>
                <a:latin typeface="Times New Roman" panose="02020603050405020304" pitchFamily="18" charset="0"/>
                <a:cs typeface="Times New Roman" panose="02020603050405020304" pitchFamily="18" charset="0"/>
              </a:rPr>
              <a:t>Acknowledgement</a:t>
            </a:r>
            <a:endParaRPr lang="en-US" sz="48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9AF8F5B-9AA0-4DE9-85B7-D945570E50F7}"/>
              </a:ext>
            </a:extLst>
          </p:cNvPr>
          <p:cNvSpPr txBox="1"/>
          <p:nvPr/>
        </p:nvSpPr>
        <p:spPr>
          <a:xfrm>
            <a:off x="7138831" y="5272915"/>
            <a:ext cx="4150659" cy="1323439"/>
          </a:xfrm>
          <a:prstGeom prst="rect">
            <a:avLst/>
          </a:prstGeom>
          <a:noFill/>
        </p:spPr>
        <p:txBody>
          <a:bodyPr wrap="square" anchor="b">
            <a:spAutoFit/>
          </a:bodyPr>
          <a:lstStyle/>
          <a:p>
            <a:pPr algn="r"/>
            <a:r>
              <a:rPr lang="en-US" sz="2000" i="1" dirty="0">
                <a:latin typeface="Times New Roman" panose="02020603050405020304" pitchFamily="18" charset="0"/>
                <a:cs typeface="Times New Roman" panose="02020603050405020304" pitchFamily="18" charset="0"/>
              </a:rPr>
              <a:t>Group -11</a:t>
            </a:r>
          </a:p>
          <a:p>
            <a:pPr algn="r"/>
            <a:endParaRPr lang="en-US" sz="2000" i="1" dirty="0">
              <a:latin typeface="Times New Roman" panose="02020603050405020304" pitchFamily="18" charset="0"/>
              <a:cs typeface="Times New Roman" panose="02020603050405020304" pitchFamily="18" charset="0"/>
            </a:endParaRPr>
          </a:p>
          <a:p>
            <a:pPr algn="r"/>
            <a:r>
              <a:rPr lang="en-IN" sz="2000" b="1" i="1" dirty="0">
                <a:latin typeface="Times New Roman" panose="02020603050405020304" pitchFamily="18" charset="0"/>
                <a:cs typeface="Times New Roman" panose="02020603050405020304" pitchFamily="18" charset="0"/>
              </a:rPr>
              <a:t>Abhishek Debnath (21UEC007)</a:t>
            </a:r>
            <a:endParaRPr lang="en-US" sz="2000" b="1" i="1" dirty="0">
              <a:latin typeface="Times New Roman" panose="02020603050405020304" pitchFamily="18" charset="0"/>
              <a:cs typeface="Times New Roman" panose="02020603050405020304" pitchFamily="18" charset="0"/>
            </a:endParaRPr>
          </a:p>
          <a:p>
            <a:pPr algn="r"/>
            <a:r>
              <a:rPr lang="en-US" sz="2000" b="1" i="1" dirty="0">
                <a:latin typeface="Times New Roman" panose="02020603050405020304" pitchFamily="18" charset="0"/>
                <a:cs typeface="Times New Roman" panose="02020603050405020304" pitchFamily="18" charset="0"/>
              </a:rPr>
              <a:t>Santa Sarkar (21UEC016)</a:t>
            </a:r>
          </a:p>
        </p:txBody>
      </p:sp>
      <p:sp>
        <p:nvSpPr>
          <p:cNvPr id="4" name="Rectangle: Rounded Corners 3">
            <a:extLst>
              <a:ext uri="{FF2B5EF4-FFF2-40B4-BE49-F238E27FC236}">
                <a16:creationId xmlns:a16="http://schemas.microsoft.com/office/drawing/2014/main" id="{E46DDB6A-EB53-EC0E-0E47-2C5EE41B1BDC}"/>
              </a:ext>
            </a:extLst>
          </p:cNvPr>
          <p:cNvSpPr/>
          <p:nvPr/>
        </p:nvSpPr>
        <p:spPr>
          <a:xfrm>
            <a:off x="606250" y="1203961"/>
            <a:ext cx="10683240" cy="3870960"/>
          </a:xfrm>
          <a:prstGeom prst="roundRect">
            <a:avLst>
              <a:gd name="adj" fmla="val 17660"/>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We would like to thank our supervisor, </a:t>
            </a:r>
            <a:r>
              <a:rPr lang="en-US" sz="2400" b="1" i="1" u="sng" dirty="0">
                <a:solidFill>
                  <a:schemeClr val="tx1">
                    <a:lumMod val="95000"/>
                    <a:lumOff val="5000"/>
                  </a:schemeClr>
                </a:solidFill>
                <a:latin typeface="Times New Roman" panose="02020603050405020304" pitchFamily="18" charset="0"/>
                <a:cs typeface="Times New Roman" panose="02020603050405020304" pitchFamily="18" charset="0"/>
              </a:rPr>
              <a:t>Dr. Mitra </a:t>
            </a:r>
            <a:r>
              <a:rPr lang="en-US" sz="2400" b="1" i="1" u="sng" dirty="0" err="1">
                <a:solidFill>
                  <a:schemeClr val="tx1">
                    <a:lumMod val="95000"/>
                    <a:lumOff val="5000"/>
                  </a:schemeClr>
                </a:solidFill>
                <a:latin typeface="Times New Roman" panose="02020603050405020304" pitchFamily="18" charset="0"/>
                <a:cs typeface="Times New Roman" panose="02020603050405020304" pitchFamily="18" charset="0"/>
              </a:rPr>
              <a:t>Barun</a:t>
            </a:r>
            <a:r>
              <a:rPr lang="en-US" sz="2400" b="1" i="1" u="sng" dirty="0">
                <a:solidFill>
                  <a:schemeClr val="tx1">
                    <a:lumMod val="95000"/>
                    <a:lumOff val="5000"/>
                  </a:schemeClr>
                </a:solidFill>
                <a:latin typeface="Times New Roman" panose="02020603050405020304" pitchFamily="18" charset="0"/>
                <a:cs typeface="Times New Roman" panose="02020603050405020304" pitchFamily="18" charset="0"/>
              </a:rPr>
              <a:t> Sarkar</a:t>
            </a:r>
            <a:r>
              <a:rPr lang="en-US" sz="2400" b="1" i="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for being a great mentor and the best adviser we could ever have. His advice, encouragement and critics are source of innovative ideas, inspiration and causes behind the successful completion of this report. The confidence shown on us by him was the biggest source of inspiration for us. It has been a privilege working with him. </a:t>
            </a: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5729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0661F59-3C90-6053-B8EF-44DC8B55CC52}"/>
              </a:ext>
            </a:extLst>
          </p:cNvPr>
          <p:cNvSpPr/>
          <p:nvPr/>
        </p:nvSpPr>
        <p:spPr>
          <a:xfrm>
            <a:off x="586740" y="223520"/>
            <a:ext cx="11315700" cy="6581140"/>
          </a:xfrm>
          <a:prstGeom prst="roundRect">
            <a:avLst>
              <a:gd name="adj" fmla="val 771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lumMod val="95000"/>
                    <a:lumOff val="5000"/>
                  </a:schemeClr>
                </a:solidFill>
                <a:latin typeface="Times New Roman" panose="02020603050405020304" pitchFamily="18" charset="0"/>
                <a:cs typeface="Times New Roman" panose="02020603050405020304" pitchFamily="18" charset="0"/>
              </a:rPr>
              <a:t>Limitations:</a:t>
            </a:r>
          </a:p>
          <a:p>
            <a:endParaRPr lang="en-US" sz="2800" b="1"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mj-lt"/>
              <a:buAutoNum type="arabicPeriod"/>
            </a:pPr>
            <a:r>
              <a:rPr lang="en-US" sz="2800" b="1" dirty="0">
                <a:solidFill>
                  <a:schemeClr val="bg1">
                    <a:lumMod val="95000"/>
                    <a:lumOff val="5000"/>
                  </a:schemeClr>
                </a:solidFill>
                <a:latin typeface="Times New Roman" panose="02020603050405020304" pitchFamily="18" charset="0"/>
                <a:cs typeface="Times New Roman" panose="02020603050405020304" pitchFamily="18" charset="0"/>
              </a:rPr>
              <a:t>Geographical Coverage</a:t>
            </a:r>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 Sensors cover small areas, requiring dense networks for wide deployment. Difficult and costly in rugged terrain.</a:t>
            </a:r>
          </a:p>
          <a:p>
            <a:pPr>
              <a:buFont typeface="+mj-lt"/>
              <a:buAutoNum type="arabicPeriod"/>
            </a:pPr>
            <a:endParaRPr lang="en-US"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mj-lt"/>
              <a:buAutoNum type="arabicPeriod"/>
            </a:pPr>
            <a:r>
              <a:rPr lang="en-US" sz="2800" b="1" dirty="0">
                <a:solidFill>
                  <a:schemeClr val="bg1">
                    <a:lumMod val="95000"/>
                    <a:lumOff val="5000"/>
                  </a:schemeClr>
                </a:solidFill>
                <a:latin typeface="Times New Roman" panose="02020603050405020304" pitchFamily="18" charset="0"/>
                <a:cs typeface="Times New Roman" panose="02020603050405020304" pitchFamily="18" charset="0"/>
              </a:rPr>
              <a:t>Communication</a:t>
            </a:r>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 LoRa has limited range and depends on stable internet. Signal loss and server issues can disrupt data transmission.</a:t>
            </a:r>
          </a:p>
          <a:p>
            <a:pPr>
              <a:buFont typeface="+mj-lt"/>
              <a:buAutoNum type="arabicPeriod"/>
            </a:pPr>
            <a:endParaRPr lang="en-US"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mj-lt"/>
              <a:buAutoNum type="arabicPeriod"/>
            </a:pPr>
            <a:r>
              <a:rPr lang="en-US" sz="2800" b="1" dirty="0">
                <a:solidFill>
                  <a:schemeClr val="bg1">
                    <a:lumMod val="95000"/>
                    <a:lumOff val="5000"/>
                  </a:schemeClr>
                </a:solidFill>
                <a:latin typeface="Times New Roman" panose="02020603050405020304" pitchFamily="18" charset="0"/>
                <a:cs typeface="Times New Roman" panose="02020603050405020304" pitchFamily="18" charset="0"/>
              </a:rPr>
              <a:t>Sensor Noise</a:t>
            </a:r>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 Environmental changes may cause inaccurate readings and false alarms, requiring better filtering.</a:t>
            </a:r>
          </a:p>
          <a:p>
            <a:pPr>
              <a:buFont typeface="+mj-lt"/>
              <a:buAutoNum type="arabicPeriod"/>
            </a:pPr>
            <a:endParaRPr lang="en-US"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mj-lt"/>
              <a:buAutoNum type="arabicPeriod"/>
            </a:pPr>
            <a:r>
              <a:rPr lang="en-US" sz="2800" b="1" dirty="0">
                <a:solidFill>
                  <a:schemeClr val="bg1">
                    <a:lumMod val="95000"/>
                    <a:lumOff val="5000"/>
                  </a:schemeClr>
                </a:solidFill>
                <a:latin typeface="Times New Roman" panose="02020603050405020304" pitchFamily="18" charset="0"/>
                <a:cs typeface="Times New Roman" panose="02020603050405020304" pitchFamily="18" charset="0"/>
              </a:rPr>
              <a:t>Power Supply</a:t>
            </a:r>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 Limited battery life and inconsistent solar power in remote areas; requires energy-efficient solutions for long-term operation.</a:t>
            </a: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9086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78F7EE1-23EE-63C0-88B7-21BB56A95FC5}"/>
              </a:ext>
            </a:extLst>
          </p:cNvPr>
          <p:cNvSpPr/>
          <p:nvPr/>
        </p:nvSpPr>
        <p:spPr>
          <a:xfrm>
            <a:off x="685800" y="152400"/>
            <a:ext cx="11155680" cy="6553200"/>
          </a:xfrm>
          <a:prstGeom prst="roundRect">
            <a:avLst>
              <a:gd name="adj" fmla="val 103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bg1">
                    <a:lumMod val="95000"/>
                    <a:lumOff val="5000"/>
                  </a:schemeClr>
                </a:solidFill>
                <a:latin typeface="Times New Roman" panose="02020603050405020304" pitchFamily="18" charset="0"/>
                <a:cs typeface="Times New Roman" panose="02020603050405020304" pitchFamily="18" charset="0"/>
              </a:rPr>
              <a:t>Key Achievements</a:t>
            </a:r>
            <a:endParaRPr lang="en-US" b="1" dirty="0">
              <a:latin typeface="Times New Roman" panose="02020603050405020304" pitchFamily="18" charset="0"/>
              <a:cs typeface="Times New Roman" panose="02020603050405020304" pitchFamily="18" charset="0"/>
            </a:endParaRPr>
          </a:p>
          <a:p>
            <a:pPr>
              <a:buFont typeface="+mj-lt"/>
              <a:buAutoNum type="arabicPeriod"/>
            </a:pPr>
            <a:r>
              <a:rPr lang="en-US" sz="2800" b="1" dirty="0">
                <a:solidFill>
                  <a:schemeClr val="bg1">
                    <a:lumMod val="95000"/>
                    <a:lumOff val="5000"/>
                  </a:schemeClr>
                </a:solidFill>
                <a:latin typeface="Times New Roman" panose="02020603050405020304" pitchFamily="18" charset="0"/>
                <a:cs typeface="Times New Roman" panose="02020603050405020304" pitchFamily="18" charset="0"/>
              </a:rPr>
              <a:t>Multi-Sensor Data Acquisition</a:t>
            </a:r>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 Integrates sensors for soil moisture, temperature, humidity, rainfall, to monitor landslide conditions.</a:t>
            </a:r>
          </a:p>
          <a:p>
            <a:endParaRPr lang="en-US" sz="2800"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sz="2800" b="1" dirty="0">
                <a:solidFill>
                  <a:schemeClr val="bg1">
                    <a:lumMod val="95000"/>
                    <a:lumOff val="5000"/>
                  </a:schemeClr>
                </a:solidFill>
                <a:latin typeface="Times New Roman" panose="02020603050405020304" pitchFamily="18" charset="0"/>
                <a:cs typeface="Times New Roman" panose="02020603050405020304" pitchFamily="18" charset="0"/>
              </a:rPr>
              <a:t>2.LoRa and IoT Communication</a:t>
            </a:r>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 Utilizes LoRa for long-range, low-power data transmission to cloud for remote monitoring.</a:t>
            </a:r>
          </a:p>
          <a:p>
            <a:endParaRPr lang="en-US" sz="2800"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sz="2800" b="1" dirty="0">
                <a:solidFill>
                  <a:schemeClr val="bg1">
                    <a:lumMod val="95000"/>
                    <a:lumOff val="5000"/>
                  </a:schemeClr>
                </a:solidFill>
                <a:latin typeface="Times New Roman" panose="02020603050405020304" pitchFamily="18" charset="0"/>
                <a:cs typeface="Times New Roman" panose="02020603050405020304" pitchFamily="18" charset="0"/>
              </a:rPr>
              <a:t>4.Low-Cost, Scalable</a:t>
            </a:r>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 Built with affordable components, making it scalable for large deployments in remote areas.</a:t>
            </a:r>
          </a:p>
        </p:txBody>
      </p:sp>
    </p:spTree>
    <p:extLst>
      <p:ext uri="{BB962C8B-B14F-4D97-AF65-F5344CB8AC3E}">
        <p14:creationId xmlns:p14="http://schemas.microsoft.com/office/powerpoint/2010/main" val="1862227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35C1B8C-3104-C5A2-6983-6FD040D38E3D}"/>
              </a:ext>
            </a:extLst>
          </p:cNvPr>
          <p:cNvSpPr/>
          <p:nvPr/>
        </p:nvSpPr>
        <p:spPr>
          <a:xfrm>
            <a:off x="685800" y="152400"/>
            <a:ext cx="11155680" cy="6553200"/>
          </a:xfrm>
          <a:prstGeom prst="roundRect">
            <a:avLst>
              <a:gd name="adj" fmla="val 103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Future Improvements </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Advanced ML Models: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Use SVM, Random Forest, or neural nets for better accuracy and adaptability.</a:t>
            </a:r>
          </a:p>
          <a:p>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Mobile App Alerts: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Send real-time alerts, show live sensor data, and allow users to report local events.</a:t>
            </a:r>
          </a:p>
          <a:p>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Government Portal Integration: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Auto-share data with NDMA, IMD, and link with GIS maps for real-time monitoring.</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Renewable Energy Use: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Integrate solar, wind, or piezo-based power with smart energy management.</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Drone Monitoring:</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Deploy drones for aerial scans and data collection in inaccessible terrains.</a:t>
            </a:r>
          </a:p>
        </p:txBody>
      </p:sp>
    </p:spTree>
    <p:extLst>
      <p:ext uri="{BB962C8B-B14F-4D97-AF65-F5344CB8AC3E}">
        <p14:creationId xmlns:p14="http://schemas.microsoft.com/office/powerpoint/2010/main" val="44532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69FF24-241C-92A2-E1A4-54D5290DA3C4}"/>
              </a:ext>
            </a:extLst>
          </p:cNvPr>
          <p:cNvSpPr txBox="1"/>
          <p:nvPr/>
        </p:nvSpPr>
        <p:spPr>
          <a:xfrm>
            <a:off x="371669" y="345233"/>
            <a:ext cx="11448661" cy="646331"/>
          </a:xfrm>
          <a:prstGeom prst="rect">
            <a:avLst/>
          </a:prstGeom>
          <a:noFill/>
        </p:spPr>
        <p:txBody>
          <a:bodyPr wrap="square">
            <a:spAutoFit/>
          </a:bodyPr>
          <a:lstStyle/>
          <a:p>
            <a:r>
              <a:rPr lang="en-US" dirty="0"/>
              <a:t>A Project Proposal On Understanding landslide kinematics using IoT and development of a site-specific landslide early warning system using AI/</a:t>
            </a:r>
            <a:r>
              <a:rPr lang="en-US" dirty="0" err="1"/>
              <a:t>MLIn</a:t>
            </a:r>
            <a:r>
              <a:rPr lang="en-US" dirty="0"/>
              <a:t> collaboration with Space Technology Incubation Centre, NIT - Agartala</a:t>
            </a:r>
          </a:p>
        </p:txBody>
      </p:sp>
      <p:sp>
        <p:nvSpPr>
          <p:cNvPr id="9" name="TextBox 8">
            <a:extLst>
              <a:ext uri="{FF2B5EF4-FFF2-40B4-BE49-F238E27FC236}">
                <a16:creationId xmlns:a16="http://schemas.microsoft.com/office/drawing/2014/main" id="{C4AC70A5-42F6-FC67-6FC7-554796161078}"/>
              </a:ext>
            </a:extLst>
          </p:cNvPr>
          <p:cNvSpPr txBox="1"/>
          <p:nvPr/>
        </p:nvSpPr>
        <p:spPr>
          <a:xfrm>
            <a:off x="371669" y="991564"/>
            <a:ext cx="10506269" cy="1294393"/>
          </a:xfrm>
          <a:prstGeom prst="rect">
            <a:avLst/>
          </a:prstGeom>
          <a:noFill/>
        </p:spPr>
        <p:txBody>
          <a:bodyPr wrap="square">
            <a:spAutoFit/>
          </a:bodyPr>
          <a:lstStyle/>
          <a:p>
            <a:pPr marR="0" lvl="0" algn="just">
              <a:lnSpc>
                <a:spcPct val="150000"/>
              </a:lnSpc>
              <a:spcBef>
                <a:spcPts val="0"/>
              </a:spcBef>
              <a:spcAft>
                <a:spcPts val="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Budget: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400050" marR="0" algn="just">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total budget required for the project is Rs 19,97,000 (Rupees Nineteen lakhs ninety-seven thousand only) spared over three years. The budget break up is provided below:</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2E758D3A-BCF6-EFD3-837F-1754B5CA5782}"/>
              </a:ext>
            </a:extLst>
          </p:cNvPr>
          <p:cNvGraphicFramePr>
            <a:graphicFrameLocks noGrp="1"/>
          </p:cNvGraphicFramePr>
          <p:nvPr>
            <p:extLst>
              <p:ext uri="{D42A27DB-BD31-4B8C-83A1-F6EECF244321}">
                <p14:modId xmlns:p14="http://schemas.microsoft.com/office/powerpoint/2010/main" val="3151342363"/>
              </p:ext>
            </p:extLst>
          </p:nvPr>
        </p:nvGraphicFramePr>
        <p:xfrm>
          <a:off x="1670180" y="2372509"/>
          <a:ext cx="9041362" cy="4399070"/>
        </p:xfrm>
        <a:graphic>
          <a:graphicData uri="http://schemas.openxmlformats.org/drawingml/2006/table">
            <a:tbl>
              <a:tblPr firstRow="1" firstCol="1" bandRow="1">
                <a:tableStyleId>{5C22544A-7EE6-4342-B048-85BDC9FD1C3A}</a:tableStyleId>
              </a:tblPr>
              <a:tblGrid>
                <a:gridCol w="596051">
                  <a:extLst>
                    <a:ext uri="{9D8B030D-6E8A-4147-A177-3AD203B41FA5}">
                      <a16:colId xmlns:a16="http://schemas.microsoft.com/office/drawing/2014/main" val="2019420492"/>
                    </a:ext>
                  </a:extLst>
                </a:gridCol>
                <a:gridCol w="3640516">
                  <a:extLst>
                    <a:ext uri="{9D8B030D-6E8A-4147-A177-3AD203B41FA5}">
                      <a16:colId xmlns:a16="http://schemas.microsoft.com/office/drawing/2014/main" val="2882222597"/>
                    </a:ext>
                  </a:extLst>
                </a:gridCol>
                <a:gridCol w="917085">
                  <a:extLst>
                    <a:ext uri="{9D8B030D-6E8A-4147-A177-3AD203B41FA5}">
                      <a16:colId xmlns:a16="http://schemas.microsoft.com/office/drawing/2014/main" val="3732638773"/>
                    </a:ext>
                  </a:extLst>
                </a:gridCol>
                <a:gridCol w="1258449">
                  <a:extLst>
                    <a:ext uri="{9D8B030D-6E8A-4147-A177-3AD203B41FA5}">
                      <a16:colId xmlns:a16="http://schemas.microsoft.com/office/drawing/2014/main" val="2150717543"/>
                    </a:ext>
                  </a:extLst>
                </a:gridCol>
                <a:gridCol w="1030515">
                  <a:extLst>
                    <a:ext uri="{9D8B030D-6E8A-4147-A177-3AD203B41FA5}">
                      <a16:colId xmlns:a16="http://schemas.microsoft.com/office/drawing/2014/main" val="2569396686"/>
                    </a:ext>
                  </a:extLst>
                </a:gridCol>
                <a:gridCol w="1598746">
                  <a:extLst>
                    <a:ext uri="{9D8B030D-6E8A-4147-A177-3AD203B41FA5}">
                      <a16:colId xmlns:a16="http://schemas.microsoft.com/office/drawing/2014/main" val="562542953"/>
                    </a:ext>
                  </a:extLst>
                </a:gridCol>
              </a:tblGrid>
              <a:tr h="388968">
                <a:tc>
                  <a:txBody>
                    <a:bodyPr/>
                    <a:lstStyle/>
                    <a:p>
                      <a:pPr marL="0" marR="0" algn="just">
                        <a:lnSpc>
                          <a:spcPct val="150000"/>
                        </a:lnSpc>
                        <a:spcBef>
                          <a:spcPts val="0"/>
                        </a:spcBef>
                        <a:spcAft>
                          <a:spcPts val="0"/>
                        </a:spcAft>
                      </a:pPr>
                      <a:r>
                        <a:rPr lang="en-US" sz="900" kern="1200">
                          <a:effectLst/>
                        </a:rPr>
                        <a:t>S.N</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900" kern="1200">
                          <a:effectLst/>
                        </a:rPr>
                        <a:t>Items</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900" kern="1200">
                          <a:effectLst/>
                        </a:rPr>
                        <a:t>1st Year</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900" kern="1200">
                          <a:effectLst/>
                        </a:rPr>
                        <a:t>2nd Year</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900" kern="1200">
                          <a:effectLst/>
                        </a:rPr>
                        <a:t>3</a:t>
                      </a:r>
                      <a:r>
                        <a:rPr lang="en-US" sz="900" kern="1200" baseline="30000">
                          <a:effectLst/>
                        </a:rPr>
                        <a:t>rd</a:t>
                      </a:r>
                      <a:r>
                        <a:rPr lang="en-US" sz="900" kern="1200">
                          <a:effectLst/>
                        </a:rPr>
                        <a:t> year</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a:txBody>
                    <a:bodyPr/>
                    <a:lstStyle/>
                    <a:p>
                      <a:pPr marL="0" marR="0" algn="just">
                        <a:lnSpc>
                          <a:spcPct val="150000"/>
                        </a:lnSpc>
                        <a:spcBef>
                          <a:spcPts val="0"/>
                        </a:spcBef>
                        <a:spcAft>
                          <a:spcPts val="0"/>
                        </a:spcAft>
                      </a:pPr>
                      <a:r>
                        <a:rPr lang="en-US" sz="900" kern="1200">
                          <a:effectLst/>
                        </a:rPr>
                        <a:t>Total</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extLst>
                  <a:ext uri="{0D108BD9-81ED-4DB2-BD59-A6C34878D82A}">
                    <a16:rowId xmlns:a16="http://schemas.microsoft.com/office/drawing/2014/main" val="3378946088"/>
                  </a:ext>
                </a:extLst>
              </a:tr>
              <a:tr h="580426">
                <a:tc>
                  <a:txBody>
                    <a:bodyPr/>
                    <a:lstStyle/>
                    <a:p>
                      <a:pPr marL="0" marR="0" algn="just">
                        <a:lnSpc>
                          <a:spcPct val="150000"/>
                        </a:lnSpc>
                        <a:spcBef>
                          <a:spcPts val="0"/>
                        </a:spcBef>
                        <a:spcAft>
                          <a:spcPts val="0"/>
                        </a:spcAft>
                      </a:pPr>
                      <a:r>
                        <a:rPr lang="en-IN" sz="1000">
                          <a:effectLst/>
                        </a:rPr>
                        <a:t>1.</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Procurement of Equipment and all other accessories</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07000"/>
                        </a:lnSpc>
                        <a:spcBef>
                          <a:spcPts val="0"/>
                        </a:spcBef>
                        <a:spcAft>
                          <a:spcPts val="0"/>
                        </a:spcAft>
                      </a:pPr>
                      <a:r>
                        <a:rPr lang="en-IN" sz="1000" kern="1200">
                          <a:effectLst/>
                        </a:rPr>
                        <a:t> </a:t>
                      </a:r>
                      <a:endParaRPr lang="en-US" sz="900">
                        <a:effectLst/>
                      </a:endParaRPr>
                    </a:p>
                    <a:p>
                      <a:pPr marL="0" marR="0" algn="just">
                        <a:lnSpc>
                          <a:spcPct val="150000"/>
                        </a:lnSpc>
                        <a:spcBef>
                          <a:spcPts val="0"/>
                        </a:spcBef>
                        <a:spcAft>
                          <a:spcPts val="0"/>
                        </a:spcAft>
                      </a:pPr>
                      <a:r>
                        <a:rPr lang="en-US" sz="1000" kern="1200">
                          <a:effectLst/>
                        </a:rPr>
                        <a:t>4,00,000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50,000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ctr"/>
                </a:tc>
                <a:tc>
                  <a:txBody>
                    <a:bodyPr/>
                    <a:lstStyle/>
                    <a:p>
                      <a:pPr marL="0" marR="0" algn="just">
                        <a:lnSpc>
                          <a:spcPct val="150000"/>
                        </a:lnSpc>
                        <a:spcBef>
                          <a:spcPts val="0"/>
                        </a:spcBef>
                        <a:spcAft>
                          <a:spcPts val="0"/>
                        </a:spcAft>
                      </a:pPr>
                      <a:r>
                        <a:rPr lang="en-US" sz="1000" kern="1200">
                          <a:effectLst/>
                        </a:rPr>
                        <a:t>50,000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nchor="ctr"/>
                </a:tc>
                <a:tc>
                  <a:txBody>
                    <a:bodyPr/>
                    <a:lstStyle/>
                    <a:p>
                      <a:pPr marL="0" marR="0" algn="just">
                        <a:lnSpc>
                          <a:spcPct val="150000"/>
                        </a:lnSpc>
                        <a:spcBef>
                          <a:spcPts val="0"/>
                        </a:spcBef>
                        <a:spcAft>
                          <a:spcPts val="0"/>
                        </a:spcAft>
                      </a:pPr>
                      <a:r>
                        <a:rPr lang="en-US" sz="1000" kern="1200">
                          <a:effectLst/>
                        </a:rPr>
                        <a:t>5,00,000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ctr"/>
                </a:tc>
                <a:extLst>
                  <a:ext uri="{0D108BD9-81ED-4DB2-BD59-A6C34878D82A}">
                    <a16:rowId xmlns:a16="http://schemas.microsoft.com/office/drawing/2014/main" val="270178434"/>
                  </a:ext>
                </a:extLst>
              </a:tr>
              <a:tr h="423659">
                <a:tc>
                  <a:txBody>
                    <a:bodyPr/>
                    <a:lstStyle/>
                    <a:p>
                      <a:pPr marL="0" marR="0" algn="just">
                        <a:lnSpc>
                          <a:spcPct val="150000"/>
                        </a:lnSpc>
                        <a:spcBef>
                          <a:spcPts val="0"/>
                        </a:spcBef>
                        <a:spcAft>
                          <a:spcPts val="0"/>
                        </a:spcAft>
                      </a:pPr>
                      <a:r>
                        <a:rPr lang="en-IN" sz="1000">
                          <a:effectLst/>
                        </a:rPr>
                        <a:t>2.</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Consumables</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40,000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ctr"/>
                </a:tc>
                <a:tc>
                  <a:txBody>
                    <a:bodyPr/>
                    <a:lstStyle/>
                    <a:p>
                      <a:pPr marL="0" marR="0" algn="just">
                        <a:lnSpc>
                          <a:spcPct val="150000"/>
                        </a:lnSpc>
                        <a:spcBef>
                          <a:spcPts val="0"/>
                        </a:spcBef>
                        <a:spcAft>
                          <a:spcPts val="0"/>
                        </a:spcAft>
                      </a:pPr>
                      <a:r>
                        <a:rPr lang="en-US" sz="1000" kern="1200">
                          <a:effectLst/>
                        </a:rPr>
                        <a:t>40,000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ctr"/>
                </a:tc>
                <a:tc>
                  <a:txBody>
                    <a:bodyPr/>
                    <a:lstStyle/>
                    <a:p>
                      <a:pPr marL="0" marR="0" algn="just">
                        <a:lnSpc>
                          <a:spcPct val="150000"/>
                        </a:lnSpc>
                        <a:spcBef>
                          <a:spcPts val="0"/>
                        </a:spcBef>
                        <a:spcAft>
                          <a:spcPts val="0"/>
                        </a:spcAft>
                      </a:pPr>
                      <a:r>
                        <a:rPr lang="en-US" sz="1000" kern="1200">
                          <a:effectLst/>
                        </a:rPr>
                        <a:t>40,000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nchor="ctr"/>
                </a:tc>
                <a:tc>
                  <a:txBody>
                    <a:bodyPr/>
                    <a:lstStyle/>
                    <a:p>
                      <a:pPr marL="0" marR="0" algn="just">
                        <a:lnSpc>
                          <a:spcPct val="150000"/>
                        </a:lnSpc>
                        <a:spcBef>
                          <a:spcPts val="0"/>
                        </a:spcBef>
                        <a:spcAft>
                          <a:spcPts val="0"/>
                        </a:spcAft>
                      </a:pPr>
                      <a:r>
                        <a:rPr lang="en-US" sz="1000" kern="1200">
                          <a:effectLst/>
                        </a:rPr>
                        <a:t>1,20,000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ctr"/>
                </a:tc>
                <a:extLst>
                  <a:ext uri="{0D108BD9-81ED-4DB2-BD59-A6C34878D82A}">
                    <a16:rowId xmlns:a16="http://schemas.microsoft.com/office/drawing/2014/main" val="3201716836"/>
                  </a:ext>
                </a:extLst>
              </a:tr>
              <a:tr h="423659">
                <a:tc>
                  <a:txBody>
                    <a:bodyPr/>
                    <a:lstStyle/>
                    <a:p>
                      <a:pPr marL="0" marR="0" algn="just">
                        <a:lnSpc>
                          <a:spcPct val="150000"/>
                        </a:lnSpc>
                        <a:spcBef>
                          <a:spcPts val="0"/>
                        </a:spcBef>
                        <a:spcAft>
                          <a:spcPts val="0"/>
                        </a:spcAft>
                      </a:pPr>
                      <a:r>
                        <a:rPr lang="en-IN" sz="1000">
                          <a:effectLst/>
                        </a:rPr>
                        <a:t>3.</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Contingency</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10,000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b"/>
                </a:tc>
                <a:tc>
                  <a:txBody>
                    <a:bodyPr/>
                    <a:lstStyle/>
                    <a:p>
                      <a:pPr marL="0" marR="0" algn="just">
                        <a:lnSpc>
                          <a:spcPct val="150000"/>
                        </a:lnSpc>
                        <a:spcBef>
                          <a:spcPts val="0"/>
                        </a:spcBef>
                        <a:spcAft>
                          <a:spcPts val="0"/>
                        </a:spcAft>
                      </a:pPr>
                      <a:r>
                        <a:rPr lang="en-US" sz="1000" kern="1200">
                          <a:effectLst/>
                        </a:rPr>
                        <a:t>17,000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b"/>
                </a:tc>
                <a:tc>
                  <a:txBody>
                    <a:bodyPr/>
                    <a:lstStyle/>
                    <a:p>
                      <a:pPr marL="0" marR="0" algn="just">
                        <a:lnSpc>
                          <a:spcPct val="150000"/>
                        </a:lnSpc>
                        <a:spcBef>
                          <a:spcPts val="0"/>
                        </a:spcBef>
                        <a:spcAft>
                          <a:spcPts val="0"/>
                        </a:spcAft>
                      </a:pPr>
                      <a:r>
                        <a:rPr lang="en-US" sz="1000" kern="1200">
                          <a:effectLst/>
                        </a:rPr>
                        <a:t>20,000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a:txBody>
                    <a:bodyPr/>
                    <a:lstStyle/>
                    <a:p>
                      <a:pPr marL="0" marR="0" algn="just">
                        <a:lnSpc>
                          <a:spcPct val="150000"/>
                        </a:lnSpc>
                        <a:spcBef>
                          <a:spcPts val="0"/>
                        </a:spcBef>
                        <a:spcAft>
                          <a:spcPts val="0"/>
                        </a:spcAft>
                      </a:pPr>
                      <a:r>
                        <a:rPr lang="en-US" sz="1000" kern="1200">
                          <a:effectLst/>
                        </a:rPr>
                        <a:t>47,000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b"/>
                </a:tc>
                <a:extLst>
                  <a:ext uri="{0D108BD9-81ED-4DB2-BD59-A6C34878D82A}">
                    <a16:rowId xmlns:a16="http://schemas.microsoft.com/office/drawing/2014/main" val="612037451"/>
                  </a:ext>
                </a:extLst>
              </a:tr>
              <a:tr h="855506">
                <a:tc>
                  <a:txBody>
                    <a:bodyPr/>
                    <a:lstStyle/>
                    <a:p>
                      <a:pPr marL="0" marR="0" algn="just">
                        <a:lnSpc>
                          <a:spcPct val="150000"/>
                        </a:lnSpc>
                        <a:spcBef>
                          <a:spcPts val="0"/>
                        </a:spcBef>
                        <a:spcAft>
                          <a:spcPts val="0"/>
                        </a:spcAft>
                      </a:pPr>
                      <a:r>
                        <a:rPr lang="en-US" sz="1000" kern="1200">
                          <a:effectLst/>
                        </a:rPr>
                        <a:t>4.</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Services (electrician cost, labor cost for fitting and installation, Technical Assistant/Manpower)</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2,90,000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b"/>
                </a:tc>
                <a:tc>
                  <a:txBody>
                    <a:bodyPr/>
                    <a:lstStyle/>
                    <a:p>
                      <a:pPr marL="0" marR="0" algn="just">
                        <a:lnSpc>
                          <a:spcPct val="150000"/>
                        </a:lnSpc>
                        <a:spcBef>
                          <a:spcPts val="0"/>
                        </a:spcBef>
                        <a:spcAft>
                          <a:spcPts val="0"/>
                        </a:spcAft>
                      </a:pPr>
                      <a:r>
                        <a:rPr lang="en-US" sz="1000" kern="1200">
                          <a:effectLst/>
                        </a:rPr>
                        <a:t>2,90,000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b"/>
                </a:tc>
                <a:tc>
                  <a:txBody>
                    <a:bodyPr/>
                    <a:lstStyle/>
                    <a:p>
                      <a:pPr marL="0" marR="0" algn="just">
                        <a:lnSpc>
                          <a:spcPct val="150000"/>
                        </a:lnSpc>
                        <a:spcBef>
                          <a:spcPts val="0"/>
                        </a:spcBef>
                        <a:spcAft>
                          <a:spcPts val="0"/>
                        </a:spcAft>
                      </a:pPr>
                      <a:r>
                        <a:rPr lang="en-US" sz="1000" kern="1200">
                          <a:effectLst/>
                        </a:rPr>
                        <a:t> </a:t>
                      </a:r>
                      <a:endParaRPr lang="en-US" sz="900">
                        <a:effectLst/>
                      </a:endParaRPr>
                    </a:p>
                    <a:p>
                      <a:pPr marL="0" marR="0" algn="just">
                        <a:lnSpc>
                          <a:spcPct val="150000"/>
                        </a:lnSpc>
                        <a:spcBef>
                          <a:spcPts val="0"/>
                        </a:spcBef>
                        <a:spcAft>
                          <a:spcPts val="0"/>
                        </a:spcAft>
                      </a:pPr>
                      <a:r>
                        <a:rPr lang="en-US" sz="1000" kern="1200">
                          <a:effectLst/>
                        </a:rPr>
                        <a:t> </a:t>
                      </a:r>
                      <a:endParaRPr lang="en-US" sz="900">
                        <a:effectLst/>
                      </a:endParaRPr>
                    </a:p>
                    <a:p>
                      <a:pPr marL="0" marR="0" algn="just">
                        <a:lnSpc>
                          <a:spcPct val="150000"/>
                        </a:lnSpc>
                        <a:spcBef>
                          <a:spcPts val="0"/>
                        </a:spcBef>
                        <a:spcAft>
                          <a:spcPts val="0"/>
                        </a:spcAft>
                      </a:pPr>
                      <a:r>
                        <a:rPr lang="en-US" sz="1000" kern="1200">
                          <a:effectLst/>
                        </a:rPr>
                        <a:t> </a:t>
                      </a:r>
                      <a:endParaRPr lang="en-US" sz="900">
                        <a:effectLst/>
                      </a:endParaRPr>
                    </a:p>
                    <a:p>
                      <a:pPr marL="0" marR="0" algn="just">
                        <a:lnSpc>
                          <a:spcPct val="150000"/>
                        </a:lnSpc>
                        <a:spcBef>
                          <a:spcPts val="0"/>
                        </a:spcBef>
                        <a:spcAft>
                          <a:spcPts val="0"/>
                        </a:spcAft>
                      </a:pPr>
                      <a:r>
                        <a:rPr lang="en-US" sz="1000" kern="1200">
                          <a:effectLst/>
                        </a:rPr>
                        <a:t>3,00,000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a:txBody>
                    <a:bodyPr/>
                    <a:lstStyle/>
                    <a:p>
                      <a:pPr marL="0" marR="0" algn="just">
                        <a:lnSpc>
                          <a:spcPct val="150000"/>
                        </a:lnSpc>
                        <a:spcBef>
                          <a:spcPts val="0"/>
                        </a:spcBef>
                        <a:spcAft>
                          <a:spcPts val="0"/>
                        </a:spcAft>
                      </a:pPr>
                      <a:r>
                        <a:rPr lang="en-US" sz="1000" kern="1200">
                          <a:effectLst/>
                        </a:rPr>
                        <a:t>8,80,000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b"/>
                </a:tc>
                <a:extLst>
                  <a:ext uri="{0D108BD9-81ED-4DB2-BD59-A6C34878D82A}">
                    <a16:rowId xmlns:a16="http://schemas.microsoft.com/office/drawing/2014/main" val="2505938044"/>
                  </a:ext>
                </a:extLst>
              </a:tr>
              <a:tr h="423659">
                <a:tc>
                  <a:txBody>
                    <a:bodyPr/>
                    <a:lstStyle/>
                    <a:p>
                      <a:pPr marL="0" marR="0" algn="just">
                        <a:lnSpc>
                          <a:spcPct val="150000"/>
                        </a:lnSpc>
                        <a:spcBef>
                          <a:spcPts val="0"/>
                        </a:spcBef>
                        <a:spcAft>
                          <a:spcPts val="0"/>
                        </a:spcAft>
                      </a:pPr>
                      <a:r>
                        <a:rPr lang="en-IN" sz="1000">
                          <a:effectLst/>
                        </a:rPr>
                        <a:t>5.</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IN" sz="1000">
                          <a:effectLst/>
                        </a:rPr>
                        <a:t>Characterization, Testing, sensor node, etc</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20,000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ctr"/>
                </a:tc>
                <a:tc>
                  <a:txBody>
                    <a:bodyPr/>
                    <a:lstStyle/>
                    <a:p>
                      <a:pPr marL="0" marR="0" algn="just">
                        <a:lnSpc>
                          <a:spcPct val="150000"/>
                        </a:lnSpc>
                        <a:spcBef>
                          <a:spcPts val="0"/>
                        </a:spcBef>
                        <a:spcAft>
                          <a:spcPts val="0"/>
                        </a:spcAft>
                      </a:pPr>
                      <a:r>
                        <a:rPr lang="en-US" sz="1000" kern="1200">
                          <a:effectLst/>
                        </a:rPr>
                        <a:t>30,000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ctr"/>
                </a:tc>
                <a:tc>
                  <a:txBody>
                    <a:bodyPr/>
                    <a:lstStyle/>
                    <a:p>
                      <a:pPr marL="0" marR="0" algn="just">
                        <a:lnSpc>
                          <a:spcPct val="150000"/>
                        </a:lnSpc>
                        <a:spcBef>
                          <a:spcPts val="0"/>
                        </a:spcBef>
                        <a:spcAft>
                          <a:spcPts val="0"/>
                        </a:spcAft>
                      </a:pPr>
                      <a:r>
                        <a:rPr lang="en-US" sz="1000" kern="1200">
                          <a:effectLst/>
                        </a:rPr>
                        <a:t>50,000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nchor="ctr"/>
                </a:tc>
                <a:tc>
                  <a:txBody>
                    <a:bodyPr/>
                    <a:lstStyle/>
                    <a:p>
                      <a:pPr marL="0" marR="0" algn="just">
                        <a:lnSpc>
                          <a:spcPct val="150000"/>
                        </a:lnSpc>
                        <a:spcBef>
                          <a:spcPts val="0"/>
                        </a:spcBef>
                        <a:spcAft>
                          <a:spcPts val="0"/>
                        </a:spcAft>
                      </a:pPr>
                      <a:r>
                        <a:rPr lang="en-US" sz="1000" kern="1200">
                          <a:effectLst/>
                        </a:rPr>
                        <a:t>1,00,000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ctr"/>
                </a:tc>
                <a:extLst>
                  <a:ext uri="{0D108BD9-81ED-4DB2-BD59-A6C34878D82A}">
                    <a16:rowId xmlns:a16="http://schemas.microsoft.com/office/drawing/2014/main" val="3674749923"/>
                  </a:ext>
                </a:extLst>
              </a:tr>
              <a:tr h="423659">
                <a:tc>
                  <a:txBody>
                    <a:bodyPr/>
                    <a:lstStyle/>
                    <a:p>
                      <a:pPr marL="0" marR="0" algn="just">
                        <a:lnSpc>
                          <a:spcPct val="150000"/>
                        </a:lnSpc>
                        <a:spcBef>
                          <a:spcPts val="0"/>
                        </a:spcBef>
                        <a:spcAft>
                          <a:spcPts val="0"/>
                        </a:spcAft>
                      </a:pPr>
                      <a:r>
                        <a:rPr lang="en-IN" sz="1000">
                          <a:effectLst/>
                        </a:rPr>
                        <a:t>6.</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IN" sz="1000">
                          <a:effectLst/>
                        </a:rPr>
                        <a:t>Fabrication of sensor nodes</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50,000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ctr"/>
                </a:tc>
                <a:tc>
                  <a:txBody>
                    <a:bodyPr/>
                    <a:lstStyle/>
                    <a:p>
                      <a:pPr marL="0" marR="0" algn="just">
                        <a:lnSpc>
                          <a:spcPct val="150000"/>
                        </a:lnSpc>
                        <a:spcBef>
                          <a:spcPts val="0"/>
                        </a:spcBef>
                        <a:spcAft>
                          <a:spcPts val="0"/>
                        </a:spcAft>
                      </a:pPr>
                      <a:r>
                        <a:rPr lang="en-US" sz="1000" kern="1200">
                          <a:effectLst/>
                        </a:rPr>
                        <a:t>80,000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ctr"/>
                </a:tc>
                <a:tc>
                  <a:txBody>
                    <a:bodyPr/>
                    <a:lstStyle/>
                    <a:p>
                      <a:pPr marL="0" marR="0" algn="just">
                        <a:lnSpc>
                          <a:spcPct val="150000"/>
                        </a:lnSpc>
                        <a:spcBef>
                          <a:spcPts val="0"/>
                        </a:spcBef>
                        <a:spcAft>
                          <a:spcPts val="0"/>
                        </a:spcAft>
                      </a:pPr>
                      <a:r>
                        <a:rPr lang="en-US" sz="1000" kern="1200">
                          <a:effectLst/>
                        </a:rPr>
                        <a:t>70,000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nchor="ctr"/>
                </a:tc>
                <a:tc>
                  <a:txBody>
                    <a:bodyPr/>
                    <a:lstStyle/>
                    <a:p>
                      <a:pPr marL="0" marR="0" algn="just">
                        <a:lnSpc>
                          <a:spcPct val="150000"/>
                        </a:lnSpc>
                        <a:spcBef>
                          <a:spcPts val="0"/>
                        </a:spcBef>
                        <a:spcAft>
                          <a:spcPts val="0"/>
                        </a:spcAft>
                      </a:pPr>
                      <a:r>
                        <a:rPr lang="en-US" sz="1000" kern="1200">
                          <a:effectLst/>
                        </a:rPr>
                        <a:t>2,00,000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ctr"/>
                </a:tc>
                <a:extLst>
                  <a:ext uri="{0D108BD9-81ED-4DB2-BD59-A6C34878D82A}">
                    <a16:rowId xmlns:a16="http://schemas.microsoft.com/office/drawing/2014/main" val="417392432"/>
                  </a:ext>
                </a:extLst>
              </a:tr>
              <a:tr h="423659">
                <a:tc>
                  <a:txBody>
                    <a:bodyPr/>
                    <a:lstStyle/>
                    <a:p>
                      <a:pPr marL="0" marR="0" algn="just">
                        <a:lnSpc>
                          <a:spcPct val="150000"/>
                        </a:lnSpc>
                        <a:spcBef>
                          <a:spcPts val="0"/>
                        </a:spcBef>
                        <a:spcAft>
                          <a:spcPts val="0"/>
                        </a:spcAft>
                      </a:pPr>
                      <a:r>
                        <a:rPr lang="en-IN" sz="1000">
                          <a:effectLst/>
                        </a:rPr>
                        <a:t>7.</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Travel </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30,000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b"/>
                </a:tc>
                <a:tc>
                  <a:txBody>
                    <a:bodyPr/>
                    <a:lstStyle/>
                    <a:p>
                      <a:pPr marL="0" marR="0" algn="just">
                        <a:lnSpc>
                          <a:spcPct val="150000"/>
                        </a:lnSpc>
                        <a:spcBef>
                          <a:spcPts val="0"/>
                        </a:spcBef>
                        <a:spcAft>
                          <a:spcPts val="0"/>
                        </a:spcAft>
                      </a:pPr>
                      <a:r>
                        <a:rPr lang="en-US" sz="1000" kern="1200">
                          <a:effectLst/>
                        </a:rPr>
                        <a:t>50,000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b"/>
                </a:tc>
                <a:tc>
                  <a:txBody>
                    <a:bodyPr/>
                    <a:lstStyle/>
                    <a:p>
                      <a:pPr marL="0" marR="0" algn="just">
                        <a:lnSpc>
                          <a:spcPct val="150000"/>
                        </a:lnSpc>
                        <a:spcBef>
                          <a:spcPts val="0"/>
                        </a:spcBef>
                        <a:spcAft>
                          <a:spcPts val="0"/>
                        </a:spcAft>
                      </a:pPr>
                      <a:r>
                        <a:rPr lang="en-US" sz="1000" kern="1200">
                          <a:effectLst/>
                        </a:rPr>
                        <a:t> </a:t>
                      </a:r>
                      <a:endParaRPr lang="en-US" sz="900">
                        <a:effectLst/>
                      </a:endParaRPr>
                    </a:p>
                    <a:p>
                      <a:pPr marL="0" marR="0" algn="just">
                        <a:lnSpc>
                          <a:spcPct val="150000"/>
                        </a:lnSpc>
                        <a:spcBef>
                          <a:spcPts val="0"/>
                        </a:spcBef>
                        <a:spcAft>
                          <a:spcPts val="0"/>
                        </a:spcAft>
                      </a:pPr>
                      <a:r>
                        <a:rPr lang="en-US" sz="1000" kern="1200">
                          <a:effectLst/>
                        </a:rPr>
                        <a:t>70,000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a:txBody>
                    <a:bodyPr/>
                    <a:lstStyle/>
                    <a:p>
                      <a:pPr marL="0" marR="0" algn="just">
                        <a:lnSpc>
                          <a:spcPct val="150000"/>
                        </a:lnSpc>
                        <a:spcBef>
                          <a:spcPts val="0"/>
                        </a:spcBef>
                        <a:spcAft>
                          <a:spcPts val="0"/>
                        </a:spcAft>
                      </a:pPr>
                      <a:r>
                        <a:rPr lang="en-US" sz="1000" kern="1200">
                          <a:effectLst/>
                        </a:rPr>
                        <a:t>1,50,000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nchor="b"/>
                </a:tc>
                <a:extLst>
                  <a:ext uri="{0D108BD9-81ED-4DB2-BD59-A6C34878D82A}">
                    <a16:rowId xmlns:a16="http://schemas.microsoft.com/office/drawing/2014/main" val="3185852245"/>
                  </a:ext>
                </a:extLst>
              </a:tr>
              <a:tr h="408144">
                <a:tc>
                  <a:txBody>
                    <a:bodyPr/>
                    <a:lstStyle/>
                    <a:p>
                      <a:pPr marL="0" marR="0" algn="just">
                        <a:lnSpc>
                          <a:spcPct val="150000"/>
                        </a:lnSpc>
                        <a:spcBef>
                          <a:spcPts val="0"/>
                        </a:spcBef>
                        <a:spcAft>
                          <a:spcPts val="0"/>
                        </a:spcAft>
                      </a:pPr>
                      <a:r>
                        <a:rPr lang="en-US" sz="1000" kern="1200">
                          <a:effectLst/>
                        </a:rPr>
                        <a:t> </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a:lnSpc>
                          <a:spcPct val="150000"/>
                        </a:lnSpc>
                        <a:spcBef>
                          <a:spcPts val="0"/>
                        </a:spcBef>
                        <a:spcAft>
                          <a:spcPts val="0"/>
                        </a:spcAft>
                      </a:pPr>
                      <a:r>
                        <a:rPr lang="en-US" sz="1000" kern="1200">
                          <a:effectLst/>
                        </a:rPr>
                        <a:t>Total</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fontAlgn="b">
                        <a:lnSpc>
                          <a:spcPct val="150000"/>
                        </a:lnSpc>
                        <a:spcBef>
                          <a:spcPts val="0"/>
                        </a:spcBef>
                        <a:spcAft>
                          <a:spcPts val="0"/>
                        </a:spcAft>
                      </a:pPr>
                      <a:r>
                        <a:rPr lang="en-IN" sz="1000" kern="1200">
                          <a:effectLst/>
                        </a:rPr>
                        <a:t>8,40,000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7630" marR="7630" marT="7630" marB="0"/>
                </a:tc>
                <a:tc>
                  <a:txBody>
                    <a:bodyPr/>
                    <a:lstStyle/>
                    <a:p>
                      <a:pPr marL="0" marR="0" algn="just" fontAlgn="b">
                        <a:lnSpc>
                          <a:spcPct val="150000"/>
                        </a:lnSpc>
                        <a:spcBef>
                          <a:spcPts val="0"/>
                        </a:spcBef>
                        <a:spcAft>
                          <a:spcPts val="0"/>
                        </a:spcAft>
                      </a:pPr>
                      <a:r>
                        <a:rPr lang="en-IN" sz="1000">
                          <a:effectLst/>
                        </a:rPr>
                        <a:t>5,57,000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54935" marR="54935" marT="7630" marB="0"/>
                </a:tc>
                <a:tc>
                  <a:txBody>
                    <a:bodyPr/>
                    <a:lstStyle/>
                    <a:p>
                      <a:pPr marL="0" marR="0" algn="just" fontAlgn="b">
                        <a:lnSpc>
                          <a:spcPct val="150000"/>
                        </a:lnSpc>
                        <a:spcBef>
                          <a:spcPts val="0"/>
                        </a:spcBef>
                        <a:spcAft>
                          <a:spcPts val="0"/>
                        </a:spcAft>
                      </a:pPr>
                      <a:r>
                        <a:rPr lang="en-IN" sz="1000" kern="1200">
                          <a:effectLst/>
                        </a:rPr>
                        <a:t>6,00,000</a:t>
                      </a:r>
                      <a:endParaRPr lang="en-US" sz="9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a:txBody>
                    <a:bodyPr/>
                    <a:lstStyle/>
                    <a:p>
                      <a:pPr marL="0" marR="0" algn="just" fontAlgn="b">
                        <a:lnSpc>
                          <a:spcPct val="150000"/>
                        </a:lnSpc>
                        <a:spcBef>
                          <a:spcPts val="0"/>
                        </a:spcBef>
                        <a:spcAft>
                          <a:spcPts val="0"/>
                        </a:spcAft>
                      </a:pPr>
                      <a:r>
                        <a:rPr lang="en-IN" sz="1000" kern="1200" dirty="0">
                          <a:effectLst/>
                        </a:rPr>
                        <a:t>19,97,000</a:t>
                      </a:r>
                      <a:endParaRPr lang="en-US" sz="900" dirty="0">
                        <a:effectLst/>
                        <a:latin typeface="Calibri" panose="020F0502020204030204" pitchFamily="34" charset="0"/>
                        <a:ea typeface="Times New Roman" panose="02020603050405020304" pitchFamily="18" charset="0"/>
                        <a:cs typeface="Mangal" panose="02040503050203030202" pitchFamily="18" charset="0"/>
                      </a:endParaRPr>
                    </a:p>
                  </a:txBody>
                  <a:tcPr marL="7630" marR="7630" marT="7630" marB="0"/>
                </a:tc>
                <a:extLst>
                  <a:ext uri="{0D108BD9-81ED-4DB2-BD59-A6C34878D82A}">
                    <a16:rowId xmlns:a16="http://schemas.microsoft.com/office/drawing/2014/main" val="4022831731"/>
                  </a:ext>
                </a:extLst>
              </a:tr>
            </a:tbl>
          </a:graphicData>
        </a:graphic>
      </p:graphicFrame>
    </p:spTree>
    <p:extLst>
      <p:ext uri="{BB962C8B-B14F-4D97-AF65-F5344CB8AC3E}">
        <p14:creationId xmlns:p14="http://schemas.microsoft.com/office/powerpoint/2010/main" val="3203388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DEE15C-C5CB-E021-1282-CD97D68C7C77}"/>
              </a:ext>
            </a:extLst>
          </p:cNvPr>
          <p:cNvPicPr>
            <a:picLocks noChangeAspect="1"/>
          </p:cNvPicPr>
          <p:nvPr/>
        </p:nvPicPr>
        <p:blipFill>
          <a:blip r:embed="rId2"/>
          <a:stretch>
            <a:fillRect/>
          </a:stretch>
        </p:blipFill>
        <p:spPr>
          <a:xfrm>
            <a:off x="1280160" y="0"/>
            <a:ext cx="9890760" cy="6858000"/>
          </a:xfrm>
          <a:prstGeom prst="rect">
            <a:avLst/>
          </a:prstGeom>
        </p:spPr>
      </p:pic>
    </p:spTree>
    <p:extLst>
      <p:ext uri="{BB962C8B-B14F-4D97-AF65-F5344CB8AC3E}">
        <p14:creationId xmlns:p14="http://schemas.microsoft.com/office/powerpoint/2010/main" val="1617144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387E28-3E24-E8ED-2CC4-DBCFF9AAD7D5}"/>
              </a:ext>
            </a:extLst>
          </p:cNvPr>
          <p:cNvPicPr>
            <a:picLocks noChangeAspect="1"/>
          </p:cNvPicPr>
          <p:nvPr/>
        </p:nvPicPr>
        <p:blipFill>
          <a:blip r:embed="rId2"/>
          <a:stretch>
            <a:fillRect/>
          </a:stretch>
        </p:blipFill>
        <p:spPr>
          <a:xfrm>
            <a:off x="1455420" y="274320"/>
            <a:ext cx="9281159" cy="6309360"/>
          </a:xfrm>
          <a:prstGeom prst="rect">
            <a:avLst/>
          </a:prstGeom>
        </p:spPr>
      </p:pic>
    </p:spTree>
    <p:extLst>
      <p:ext uri="{BB962C8B-B14F-4D97-AF65-F5344CB8AC3E}">
        <p14:creationId xmlns:p14="http://schemas.microsoft.com/office/powerpoint/2010/main" val="543214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CDE9CD-35A4-5BB7-616C-8A9BFBC6FAB3}"/>
              </a:ext>
            </a:extLst>
          </p:cNvPr>
          <p:cNvSpPr/>
          <p:nvPr/>
        </p:nvSpPr>
        <p:spPr>
          <a:xfrm>
            <a:off x="3922616" y="2392680"/>
            <a:ext cx="4041968" cy="1754326"/>
          </a:xfrm>
          <a:prstGeom prst="rect">
            <a:avLst/>
          </a:prstGeom>
          <a:noFill/>
        </p:spPr>
        <p:txBody>
          <a:bodyPr wrap="square" lIns="91440" tIns="45720" rIns="91440" bIns="45720">
            <a:spAutoFit/>
          </a:bodyPr>
          <a:lstStyle/>
          <a:p>
            <a:pPr algn="ctr"/>
            <a:r>
              <a:rPr lang="en-GB" sz="5400" dirty="0">
                <a:ln w="0"/>
                <a:solidFill>
                  <a:schemeClr val="bg1">
                    <a:lumMod val="95000"/>
                    <a:lumOff val="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endParaRPr lang="en-GB" sz="5400" b="0" cap="none" spc="0" dirty="0">
              <a:ln w="0"/>
              <a:solidFill>
                <a:schemeClr val="bg1">
                  <a:lumMod val="95000"/>
                  <a:lumOff val="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B121934-8115-1C8B-FB42-B9E39D382DE6}"/>
              </a:ext>
            </a:extLst>
          </p:cNvPr>
          <p:cNvSpPr txBox="1"/>
          <p:nvPr/>
        </p:nvSpPr>
        <p:spPr>
          <a:xfrm>
            <a:off x="4957208" y="2731235"/>
            <a:ext cx="1972784"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98956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ECB6-882A-4E42-96BB-5CBB2BA70B61}"/>
              </a:ext>
            </a:extLst>
          </p:cNvPr>
          <p:cNvSpPr>
            <a:spLocks noGrp="1"/>
          </p:cNvSpPr>
          <p:nvPr>
            <p:ph type="title"/>
          </p:nvPr>
        </p:nvSpPr>
        <p:spPr>
          <a:xfrm>
            <a:off x="1147481" y="0"/>
            <a:ext cx="9899929" cy="726141"/>
          </a:xfrm>
        </p:spPr>
        <p:txBody>
          <a:bodyPr>
            <a:normAutofit/>
          </a:bodyPr>
          <a:lstStyle/>
          <a:p>
            <a:r>
              <a:rPr lang="en-IN" sz="4000" b="1" dirty="0">
                <a:solidFill>
                  <a:schemeClr val="bg2">
                    <a:lumMod val="50000"/>
                  </a:schemeClr>
                </a:solidFill>
                <a:latin typeface="Times New Roman" panose="02020603050405020304" pitchFamily="18" charset="0"/>
                <a:cs typeface="Times New Roman" panose="02020603050405020304" pitchFamily="18" charset="0"/>
              </a:rPr>
              <a:t>Objective</a:t>
            </a:r>
            <a:endParaRPr lang="en-US" sz="4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2393534-609D-4FCB-890D-4E1FCB261E70}"/>
              </a:ext>
            </a:extLst>
          </p:cNvPr>
          <p:cNvSpPr txBox="1"/>
          <p:nvPr/>
        </p:nvSpPr>
        <p:spPr>
          <a:xfrm>
            <a:off x="1658471" y="883573"/>
            <a:ext cx="10139083" cy="1200329"/>
          </a:xfrm>
          <a:prstGeom prst="rect">
            <a:avLst/>
          </a:prstGeom>
          <a:noFill/>
        </p:spPr>
        <p:txBody>
          <a:bodyPr wrap="square">
            <a:spAutoFit/>
          </a:bodyPr>
          <a:lstStyle/>
          <a:p>
            <a:r>
              <a:rPr lang="en-US" sz="3600" dirty="0">
                <a:solidFill>
                  <a:schemeClr val="tx1">
                    <a:lumMod val="95000"/>
                    <a:lumOff val="5000"/>
                  </a:schemeClr>
                </a:solidFill>
                <a:latin typeface="Times New Roman" panose="02020603050405020304" pitchFamily="18" charset="0"/>
                <a:cs typeface="Times New Roman" panose="02020603050405020304" pitchFamily="18" charset="0"/>
              </a:rPr>
              <a:t>Innovative Lab Prototype for Predicting Landslide Risks via Soil Moisture and Temperature Data</a:t>
            </a:r>
          </a:p>
        </p:txBody>
      </p:sp>
      <p:sp>
        <p:nvSpPr>
          <p:cNvPr id="5" name="TextBox 4">
            <a:extLst>
              <a:ext uri="{FF2B5EF4-FFF2-40B4-BE49-F238E27FC236}">
                <a16:creationId xmlns:a16="http://schemas.microsoft.com/office/drawing/2014/main" id="{57596BD0-F864-4008-A804-72D589A2D5CA}"/>
              </a:ext>
            </a:extLst>
          </p:cNvPr>
          <p:cNvSpPr txBox="1"/>
          <p:nvPr/>
        </p:nvSpPr>
        <p:spPr>
          <a:xfrm>
            <a:off x="1138515" y="2444115"/>
            <a:ext cx="5226424" cy="984885"/>
          </a:xfrm>
          <a:prstGeom prst="rect">
            <a:avLst/>
          </a:prstGeom>
          <a:noFill/>
        </p:spPr>
        <p:txBody>
          <a:bodyPr wrap="square" rtlCol="0">
            <a:spAutoFit/>
          </a:bodyPr>
          <a:lstStyle/>
          <a:p>
            <a:r>
              <a:rPr lang="en-US" sz="4000" b="1" dirty="0">
                <a:solidFill>
                  <a:schemeClr val="bg2">
                    <a:lumMod val="50000"/>
                  </a:schemeClr>
                </a:solidFill>
                <a:latin typeface="Times New Roman" panose="02020603050405020304" pitchFamily="18" charset="0"/>
                <a:cs typeface="Times New Roman" panose="02020603050405020304" pitchFamily="18" charset="0"/>
              </a:rPr>
              <a:t>Why It Is Needed:</a:t>
            </a:r>
            <a:endParaRPr lang="en-US" b="1" dirty="0">
              <a:solidFill>
                <a:schemeClr val="bg2">
                  <a:lumMod val="50000"/>
                </a:schemeClr>
              </a:solidFill>
              <a:latin typeface="Times New Roman" panose="02020603050405020304" pitchFamily="18" charset="0"/>
              <a:cs typeface="Times New Roman" panose="02020603050405020304" pitchFamily="18" charset="0"/>
            </a:endParaRPr>
          </a:p>
          <a:p>
            <a:endParaRPr lang="en-US"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BF52A02-D6B6-494A-9608-ED1BB3B295B6}"/>
              </a:ext>
            </a:extLst>
          </p:cNvPr>
          <p:cNvSpPr txBox="1"/>
          <p:nvPr/>
        </p:nvSpPr>
        <p:spPr>
          <a:xfrm>
            <a:off x="1625302" y="3296771"/>
            <a:ext cx="9959788" cy="2246769"/>
          </a:xfrm>
          <a:prstGeom prst="rect">
            <a:avLst/>
          </a:prstGeom>
          <a:noFill/>
        </p:spPr>
        <p:txBody>
          <a:bodyPr wrap="square" rtlCol="0">
            <a:spAutoFit/>
          </a:bodyPr>
          <a:lstStyle/>
          <a:p>
            <a:pPr marL="457200" indent="-457200">
              <a:buFont typeface="Wingdings" panose="05000000000000000000" pitchFamily="2" charset="2"/>
              <a:buChar char="§"/>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Landslides cause severe destruction to life, property, and infrastructure.</a:t>
            </a:r>
          </a:p>
          <a:p>
            <a:pPr marL="457200" indent="-457200">
              <a:buFont typeface="Wingdings" panose="05000000000000000000" pitchFamily="2" charset="2"/>
              <a:buChar char="§"/>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Conventional monitoring systems are inefficient or lack real-time monitoring.</a:t>
            </a:r>
          </a:p>
          <a:p>
            <a:pPr marL="457200" indent="-457200">
              <a:buFont typeface="Wingdings" panose="05000000000000000000" pitchFamily="2" charset="2"/>
              <a:buChar char="§"/>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Helps in better prediction, prevention, and timely evacuation.</a:t>
            </a:r>
          </a:p>
        </p:txBody>
      </p:sp>
    </p:spTree>
    <p:extLst>
      <p:ext uri="{BB962C8B-B14F-4D97-AF65-F5344CB8AC3E}">
        <p14:creationId xmlns:p14="http://schemas.microsoft.com/office/powerpoint/2010/main" val="412581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F28B5-0501-483B-83BB-2FF46562C076}"/>
              </a:ext>
            </a:extLst>
          </p:cNvPr>
          <p:cNvSpPr>
            <a:spLocks noGrp="1"/>
          </p:cNvSpPr>
          <p:nvPr>
            <p:ph type="title"/>
          </p:nvPr>
        </p:nvSpPr>
        <p:spPr>
          <a:xfrm>
            <a:off x="1132954" y="-123833"/>
            <a:ext cx="10201835" cy="1102784"/>
          </a:xfrm>
        </p:spPr>
        <p:txBody>
          <a:bodyPr>
            <a:normAutofit/>
          </a:bodyPr>
          <a:lstStyle/>
          <a:p>
            <a:pPr algn="ctr"/>
            <a:r>
              <a:rPr lang="en-US" sz="4400" dirty="0">
                <a:solidFill>
                  <a:schemeClr val="tx1">
                    <a:lumMod val="95000"/>
                    <a:lumOff val="5000"/>
                  </a:schemeClr>
                </a:solidFill>
                <a:latin typeface="Times New Roman" panose="02020603050405020304" pitchFamily="18" charset="0"/>
                <a:cs typeface="Times New Roman" panose="02020603050405020304" pitchFamily="18" charset="0"/>
              </a:rPr>
              <a:t>Historical Evidence of Landslides</a:t>
            </a:r>
          </a:p>
        </p:txBody>
      </p:sp>
      <p:sp>
        <p:nvSpPr>
          <p:cNvPr id="3" name="Text Placeholder 2">
            <a:extLst>
              <a:ext uri="{FF2B5EF4-FFF2-40B4-BE49-F238E27FC236}">
                <a16:creationId xmlns:a16="http://schemas.microsoft.com/office/drawing/2014/main" id="{37676958-DFDF-4F80-8164-02727D9CCEC9}"/>
              </a:ext>
            </a:extLst>
          </p:cNvPr>
          <p:cNvSpPr>
            <a:spLocks noGrp="1"/>
          </p:cNvSpPr>
          <p:nvPr>
            <p:ph type="body" idx="1"/>
          </p:nvPr>
        </p:nvSpPr>
        <p:spPr>
          <a:xfrm>
            <a:off x="155756" y="3475229"/>
            <a:ext cx="3453568" cy="576258"/>
          </a:xfrm>
        </p:spPr>
        <p:txBody>
          <a:bodyPr>
            <a:normAutofit/>
          </a:bodyPr>
          <a:lstStyle/>
          <a:p>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Malpa</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Landslide (1998)</a:t>
            </a:r>
          </a:p>
        </p:txBody>
      </p:sp>
      <p:pic>
        <p:nvPicPr>
          <p:cNvPr id="1029" name="Picture 5" descr="Remembering Malpa: Honoring Landslide ...">
            <a:extLst>
              <a:ext uri="{FF2B5EF4-FFF2-40B4-BE49-F238E27FC236}">
                <a16:creationId xmlns:a16="http://schemas.microsoft.com/office/drawing/2014/main" id="{0E2F118F-FB30-48F8-ACD8-4C472F22606D}"/>
              </a:ext>
            </a:extLst>
          </p:cNvPr>
          <p:cNvPicPr>
            <a:picLocks noGrp="1" noChangeAspect="1" noChangeArrowheads="1"/>
          </p:cNvPicPr>
          <p:nvPr>
            <p:ph type="pic" idx="15"/>
          </p:nvPr>
        </p:nvPicPr>
        <p:blipFill>
          <a:blip r:embed="rId2">
            <a:extLst>
              <a:ext uri="{28A0092B-C50C-407E-A947-70E740481C1C}">
                <a14:useLocalDpi xmlns:a14="http://schemas.microsoft.com/office/drawing/2010/main" val="0"/>
              </a:ext>
            </a:extLst>
          </a:blip>
          <a:srcRect l="3055" r="3055"/>
          <a:stretch>
            <a:fillRect/>
          </a:stretch>
        </p:blipFill>
        <p:spPr bwMode="auto">
          <a:xfrm>
            <a:off x="189638" y="1110984"/>
            <a:ext cx="3195240" cy="223221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B6D6A198-A779-4D85-8ECF-D70D419E263C}"/>
              </a:ext>
            </a:extLst>
          </p:cNvPr>
          <p:cNvSpPr>
            <a:spLocks noGrp="1" noChangeArrowheads="1"/>
          </p:cNvSpPr>
          <p:nvPr>
            <p:ph type="body" sz="half" idx="18"/>
          </p:nvPr>
        </p:nvSpPr>
        <p:spPr bwMode="auto">
          <a:xfrm>
            <a:off x="320582" y="4183520"/>
            <a:ext cx="333316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Caused by excessive rainfall.</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Over 250 people killed in Pithoragarh district, Uttarakhand</a:t>
            </a:r>
            <a:r>
              <a:rPr kumimoji="0" lang="en-US" altLang="en-US" sz="18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B46C144B-677B-402A-892C-8021322EC746}"/>
              </a:ext>
            </a:extLst>
          </p:cNvPr>
          <p:cNvSpPr>
            <a:spLocks noGrp="1"/>
          </p:cNvSpPr>
          <p:nvPr>
            <p:ph type="body" sz="quarter" idx="3"/>
          </p:nvPr>
        </p:nvSpPr>
        <p:spPr>
          <a:xfrm>
            <a:off x="3741976" y="3475229"/>
            <a:ext cx="3610121" cy="576259"/>
          </a:xfrm>
        </p:spPr>
        <p:txBody>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Kodagu Landslides (2018)</a:t>
            </a:r>
          </a:p>
        </p:txBody>
      </p:sp>
      <p:pic>
        <p:nvPicPr>
          <p:cNvPr id="1033" name="Picture 9" descr="Kodagu landslide victims yet to get ...">
            <a:extLst>
              <a:ext uri="{FF2B5EF4-FFF2-40B4-BE49-F238E27FC236}">
                <a16:creationId xmlns:a16="http://schemas.microsoft.com/office/drawing/2014/main" id="{EB48BD47-3CB8-4899-B70F-793BE3E8C655}"/>
              </a:ext>
            </a:extLst>
          </p:cNvPr>
          <p:cNvPicPr>
            <a:picLocks noGrp="1" noChangeAspect="1" noChangeArrowheads="1"/>
          </p:cNvPicPr>
          <p:nvPr>
            <p:ph type="pic" idx="21"/>
          </p:nvPr>
        </p:nvPicPr>
        <p:blipFill>
          <a:blip r:embed="rId3">
            <a:extLst>
              <a:ext uri="{28A0092B-C50C-407E-A947-70E740481C1C}">
                <a14:useLocalDpi xmlns:a14="http://schemas.microsoft.com/office/drawing/2010/main" val="0"/>
              </a:ext>
            </a:extLst>
          </a:blip>
          <a:srcRect t="9793" b="9793"/>
          <a:stretch>
            <a:fillRect/>
          </a:stretch>
        </p:blipFill>
        <p:spPr bwMode="auto">
          <a:xfrm>
            <a:off x="3715718" y="1110984"/>
            <a:ext cx="3610122" cy="223221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a:extLst>
              <a:ext uri="{FF2B5EF4-FFF2-40B4-BE49-F238E27FC236}">
                <a16:creationId xmlns:a16="http://schemas.microsoft.com/office/drawing/2014/main" id="{305311A6-295C-4C39-96A2-5C56358229E4}"/>
              </a:ext>
            </a:extLst>
          </p:cNvPr>
          <p:cNvSpPr>
            <a:spLocks noGrp="1" noChangeArrowheads="1"/>
          </p:cNvSpPr>
          <p:nvPr>
            <p:ph type="body" sz="half" idx="19"/>
          </p:nvPr>
        </p:nvSpPr>
        <p:spPr bwMode="auto">
          <a:xfrm>
            <a:off x="4012618" y="4240796"/>
            <a:ext cx="333947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Intense rainfall triggered massive landslides and floods. </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Significant loss of life and property. </a:t>
            </a:r>
          </a:p>
        </p:txBody>
      </p:sp>
      <p:sp>
        <p:nvSpPr>
          <p:cNvPr id="9" name="Text Placeholder 8">
            <a:extLst>
              <a:ext uri="{FF2B5EF4-FFF2-40B4-BE49-F238E27FC236}">
                <a16:creationId xmlns:a16="http://schemas.microsoft.com/office/drawing/2014/main" id="{3ACAF9B4-939B-4FBF-9B4A-71797B0DFE74}"/>
              </a:ext>
            </a:extLst>
          </p:cNvPr>
          <p:cNvSpPr>
            <a:spLocks noGrp="1"/>
          </p:cNvSpPr>
          <p:nvPr>
            <p:ph type="body" sz="quarter" idx="13"/>
          </p:nvPr>
        </p:nvSpPr>
        <p:spPr>
          <a:xfrm>
            <a:off x="7977705" y="3475229"/>
            <a:ext cx="4058539" cy="576258"/>
          </a:xfrm>
        </p:spPr>
        <p:txBody>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Darjeeling Landslides (2020)</a:t>
            </a:r>
          </a:p>
        </p:txBody>
      </p:sp>
      <p:pic>
        <p:nvPicPr>
          <p:cNvPr id="1037" name="Picture 13" descr="Landslide witnessed across Darjeeling ...">
            <a:extLst>
              <a:ext uri="{FF2B5EF4-FFF2-40B4-BE49-F238E27FC236}">
                <a16:creationId xmlns:a16="http://schemas.microsoft.com/office/drawing/2014/main" id="{26896798-BD62-4F60-BBD8-18681B607A9C}"/>
              </a:ext>
            </a:extLst>
          </p:cNvPr>
          <p:cNvPicPr>
            <a:picLocks noGrp="1" noChangeAspect="1" noChangeArrowheads="1"/>
          </p:cNvPicPr>
          <p:nvPr>
            <p:ph type="pic" idx="22"/>
          </p:nvPr>
        </p:nvPicPr>
        <p:blipFill>
          <a:blip r:embed="rId4">
            <a:extLst>
              <a:ext uri="{28A0092B-C50C-407E-A947-70E740481C1C}">
                <a14:useLocalDpi xmlns:a14="http://schemas.microsoft.com/office/drawing/2010/main" val="0"/>
              </a:ext>
            </a:extLst>
          </a:blip>
          <a:srcRect t="7420" b="7420"/>
          <a:stretch>
            <a:fillRect/>
          </a:stretch>
        </p:blipFill>
        <p:spPr bwMode="auto">
          <a:xfrm>
            <a:off x="8061545" y="1110984"/>
            <a:ext cx="3729958" cy="22322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a:extLst>
              <a:ext uri="{FF2B5EF4-FFF2-40B4-BE49-F238E27FC236}">
                <a16:creationId xmlns:a16="http://schemas.microsoft.com/office/drawing/2014/main" id="{DB799EE6-D947-46C5-9A4F-0EA5E8145FFE}"/>
              </a:ext>
            </a:extLst>
          </p:cNvPr>
          <p:cNvSpPr>
            <a:spLocks noGrp="1" noChangeArrowheads="1"/>
          </p:cNvSpPr>
          <p:nvPr>
            <p:ph type="body" sz="half" idx="20"/>
          </p:nvPr>
        </p:nvSpPr>
        <p:spPr bwMode="auto">
          <a:xfrm>
            <a:off x="8061545" y="4291241"/>
            <a:ext cx="380987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Continuous heavy rainfall led to landslides. </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Disrupted transportation and damaged property</a:t>
            </a:r>
            <a:r>
              <a:rPr kumimoji="0" lang="en-US" altLang="en-US" sz="18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77843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7FBDC5-7FF9-4583-AE1A-A6065B173D5C}"/>
              </a:ext>
            </a:extLst>
          </p:cNvPr>
          <p:cNvSpPr txBox="1"/>
          <p:nvPr/>
        </p:nvSpPr>
        <p:spPr>
          <a:xfrm>
            <a:off x="578412" y="360137"/>
            <a:ext cx="11218083" cy="923330"/>
          </a:xfrm>
          <a:prstGeom prst="rect">
            <a:avLst/>
          </a:prstGeom>
          <a:noFill/>
        </p:spPr>
        <p:txBody>
          <a:bodyPr wrap="square">
            <a:spAutoFit/>
          </a:bodyPr>
          <a:lstStyle/>
          <a:p>
            <a:r>
              <a:rPr lang="en-US" sz="5400" dirty="0">
                <a:solidFill>
                  <a:schemeClr val="tx1">
                    <a:lumMod val="85000"/>
                    <a:lumOff val="15000"/>
                  </a:schemeClr>
                </a:solidFill>
                <a:latin typeface="Times New Roman" panose="02020603050405020304" pitchFamily="18" charset="0"/>
                <a:cs typeface="Times New Roman" panose="02020603050405020304" pitchFamily="18" charset="0"/>
              </a:rPr>
              <a:t>Key Takeaways from History</a:t>
            </a:r>
          </a:p>
        </p:txBody>
      </p:sp>
      <p:pic>
        <p:nvPicPr>
          <p:cNvPr id="7" name="Graphic 6" descr="Back with solid fill">
            <a:extLst>
              <a:ext uri="{FF2B5EF4-FFF2-40B4-BE49-F238E27FC236}">
                <a16:creationId xmlns:a16="http://schemas.microsoft.com/office/drawing/2014/main" id="{A06C8914-EE61-476E-804A-2639B21166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819771"/>
            <a:ext cx="573925" cy="508251"/>
          </a:xfrm>
          <a:prstGeom prst="rect">
            <a:avLst/>
          </a:prstGeom>
        </p:spPr>
      </p:pic>
      <p:sp>
        <p:nvSpPr>
          <p:cNvPr id="9" name="TextBox 8">
            <a:extLst>
              <a:ext uri="{FF2B5EF4-FFF2-40B4-BE49-F238E27FC236}">
                <a16:creationId xmlns:a16="http://schemas.microsoft.com/office/drawing/2014/main" id="{FE2C651C-175F-40AA-AE28-4F64A63DA616}"/>
              </a:ext>
            </a:extLst>
          </p:cNvPr>
          <p:cNvSpPr txBox="1"/>
          <p:nvPr/>
        </p:nvSpPr>
        <p:spPr>
          <a:xfrm>
            <a:off x="682530" y="1155226"/>
            <a:ext cx="2496762" cy="1754326"/>
          </a:xfrm>
          <a:prstGeom prst="rect">
            <a:avLst/>
          </a:prstGeom>
          <a:noFill/>
        </p:spPr>
        <p:txBody>
          <a:bodyPr wrap="square">
            <a:spAutoFit/>
          </a:bodyPr>
          <a:lstStyle/>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Landslides are a </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serious threat</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to life, property, and infrastructure, especially in hilly and monsoon-prone regions.</a:t>
            </a:r>
          </a:p>
        </p:txBody>
      </p:sp>
      <p:pic>
        <p:nvPicPr>
          <p:cNvPr id="10" name="Graphic 9" descr="Back with solid fill">
            <a:extLst>
              <a:ext uri="{FF2B5EF4-FFF2-40B4-BE49-F238E27FC236}">
                <a16:creationId xmlns:a16="http://schemas.microsoft.com/office/drawing/2014/main" id="{A33E644D-9692-411B-96AE-619E46B907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49752" y="1832537"/>
            <a:ext cx="573925" cy="508251"/>
          </a:xfrm>
          <a:prstGeom prst="rect">
            <a:avLst/>
          </a:prstGeom>
        </p:spPr>
      </p:pic>
      <p:sp>
        <p:nvSpPr>
          <p:cNvPr id="12" name="TextBox 11">
            <a:extLst>
              <a:ext uri="{FF2B5EF4-FFF2-40B4-BE49-F238E27FC236}">
                <a16:creationId xmlns:a16="http://schemas.microsoft.com/office/drawing/2014/main" id="{54E81F3E-C713-498F-828C-603F10C2E062}"/>
              </a:ext>
            </a:extLst>
          </p:cNvPr>
          <p:cNvSpPr txBox="1"/>
          <p:nvPr/>
        </p:nvSpPr>
        <p:spPr>
          <a:xfrm>
            <a:off x="3632282" y="1347998"/>
            <a:ext cx="2196124" cy="1477328"/>
          </a:xfrm>
          <a:prstGeom prst="rect">
            <a:avLst/>
          </a:prstGeom>
          <a:noFill/>
        </p:spPr>
        <p:txBody>
          <a:bodyPr wrap="square">
            <a:spAutoFit/>
          </a:bodyPr>
          <a:lstStyle/>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Heavy rainfall is a </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major cause of landslides</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making rainfall monitoring crucial.</a:t>
            </a:r>
          </a:p>
        </p:txBody>
      </p:sp>
      <p:pic>
        <p:nvPicPr>
          <p:cNvPr id="13" name="Graphic 12" descr="Back with solid fill">
            <a:extLst>
              <a:ext uri="{FF2B5EF4-FFF2-40B4-BE49-F238E27FC236}">
                <a16:creationId xmlns:a16="http://schemas.microsoft.com/office/drawing/2014/main" id="{987261D0-9646-4B53-87C4-691C248661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5739" y="1791567"/>
            <a:ext cx="573925" cy="508251"/>
          </a:xfrm>
          <a:prstGeom prst="rect">
            <a:avLst/>
          </a:prstGeom>
        </p:spPr>
      </p:pic>
      <p:sp>
        <p:nvSpPr>
          <p:cNvPr id="15" name="TextBox 14">
            <a:extLst>
              <a:ext uri="{FF2B5EF4-FFF2-40B4-BE49-F238E27FC236}">
                <a16:creationId xmlns:a16="http://schemas.microsoft.com/office/drawing/2014/main" id="{16348962-8209-47F1-810B-5958944B9DF8}"/>
              </a:ext>
            </a:extLst>
          </p:cNvPr>
          <p:cNvSpPr txBox="1"/>
          <p:nvPr/>
        </p:nvSpPr>
        <p:spPr>
          <a:xfrm>
            <a:off x="6245925" y="1329903"/>
            <a:ext cx="2487389" cy="1477328"/>
          </a:xfrm>
          <a:prstGeom prst="rect">
            <a:avLst/>
          </a:prstGeom>
          <a:noFill/>
        </p:spPr>
        <p:txBody>
          <a:bodyPr wrap="square">
            <a:spAutoFit/>
          </a:bodyPr>
          <a:lstStyle/>
          <a:p>
            <a:r>
              <a:rPr lang="en-US" dirty="0">
                <a:solidFill>
                  <a:schemeClr val="bg1">
                    <a:lumMod val="95000"/>
                    <a:lumOff val="5000"/>
                  </a:schemeClr>
                </a:solidFill>
                <a:latin typeface="Times New Roman" panose="02020603050405020304" pitchFamily="18" charset="0"/>
                <a:cs typeface="Times New Roman" panose="02020603050405020304" pitchFamily="18" charset="0"/>
              </a:rPr>
              <a:t>Historical incidents </a:t>
            </a:r>
            <a:r>
              <a:rPr lang="en-US" dirty="0">
                <a:solidFill>
                  <a:schemeClr val="bg2">
                    <a:lumMod val="10000"/>
                  </a:schemeClr>
                </a:solidFill>
                <a:latin typeface="Times New Roman" panose="02020603050405020304" pitchFamily="18" charset="0"/>
                <a:cs typeface="Times New Roman" panose="02020603050405020304" pitchFamily="18" charset="0"/>
              </a:rPr>
              <a:t>highlight the </a:t>
            </a:r>
            <a:r>
              <a:rPr lang="en-US" b="1" dirty="0">
                <a:solidFill>
                  <a:schemeClr val="bg2">
                    <a:lumMod val="10000"/>
                  </a:schemeClr>
                </a:solidFill>
                <a:latin typeface="Times New Roman" panose="02020603050405020304" pitchFamily="18" charset="0"/>
                <a:cs typeface="Times New Roman" panose="02020603050405020304" pitchFamily="18" charset="0"/>
              </a:rPr>
              <a:t>need for better prediction systems</a:t>
            </a:r>
            <a:r>
              <a:rPr lang="en-US" dirty="0">
                <a:solidFill>
                  <a:schemeClr val="bg2">
                    <a:lumMod val="10000"/>
                  </a:schemeClr>
                </a:solidFill>
                <a:latin typeface="Times New Roman" panose="02020603050405020304" pitchFamily="18" charset="0"/>
                <a:cs typeface="Times New Roman" panose="02020603050405020304" pitchFamily="18" charset="0"/>
              </a:rPr>
              <a:t> to reduce damage and casualties.</a:t>
            </a:r>
          </a:p>
        </p:txBody>
      </p:sp>
      <p:pic>
        <p:nvPicPr>
          <p:cNvPr id="16" name="Graphic 15" descr="Back with solid fill">
            <a:extLst>
              <a:ext uri="{FF2B5EF4-FFF2-40B4-BE49-F238E27FC236}">
                <a16:creationId xmlns:a16="http://schemas.microsoft.com/office/drawing/2014/main" id="{066ACF36-B407-49DD-9E44-62EB5183B3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6351" y="1776332"/>
            <a:ext cx="573925" cy="508251"/>
          </a:xfrm>
          <a:prstGeom prst="rect">
            <a:avLst/>
          </a:prstGeom>
        </p:spPr>
      </p:pic>
      <p:sp>
        <p:nvSpPr>
          <p:cNvPr id="18" name="TextBox 17">
            <a:extLst>
              <a:ext uri="{FF2B5EF4-FFF2-40B4-BE49-F238E27FC236}">
                <a16:creationId xmlns:a16="http://schemas.microsoft.com/office/drawing/2014/main" id="{2BE4D755-A4DB-431F-BB01-E7FE9F0ADC2B}"/>
              </a:ext>
            </a:extLst>
          </p:cNvPr>
          <p:cNvSpPr txBox="1"/>
          <p:nvPr/>
        </p:nvSpPr>
        <p:spPr>
          <a:xfrm>
            <a:off x="9150833" y="1283467"/>
            <a:ext cx="2680355" cy="1477328"/>
          </a:xfrm>
          <a:prstGeom prst="rect">
            <a:avLst/>
          </a:prstGeom>
          <a:noFill/>
        </p:spPr>
        <p:txBody>
          <a:bodyPr wrap="square">
            <a:spAutoFit/>
          </a:bodyPr>
          <a:lstStyle/>
          <a:p>
            <a:r>
              <a:rPr lang="en-US" dirty="0">
                <a:solidFill>
                  <a:schemeClr val="bg1">
                    <a:lumMod val="95000"/>
                    <a:lumOff val="5000"/>
                  </a:schemeClr>
                </a:solidFill>
                <a:latin typeface="Times New Roman" panose="02020603050405020304" pitchFamily="18" charset="0"/>
                <a:cs typeface="Times New Roman" panose="02020603050405020304" pitchFamily="18" charset="0"/>
              </a:rPr>
              <a:t>Historical incidents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highlight the </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need for better prediction systems</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to reduce damage and casualties</a:t>
            </a:r>
          </a:p>
        </p:txBody>
      </p:sp>
      <p:sp>
        <p:nvSpPr>
          <p:cNvPr id="20" name="TextBox 19">
            <a:extLst>
              <a:ext uri="{FF2B5EF4-FFF2-40B4-BE49-F238E27FC236}">
                <a16:creationId xmlns:a16="http://schemas.microsoft.com/office/drawing/2014/main" id="{E03B9A57-7F68-4EF9-B8B4-56988F12748C}"/>
              </a:ext>
            </a:extLst>
          </p:cNvPr>
          <p:cNvSpPr txBox="1"/>
          <p:nvPr/>
        </p:nvSpPr>
        <p:spPr>
          <a:xfrm>
            <a:off x="449653" y="3110258"/>
            <a:ext cx="6423210" cy="646331"/>
          </a:xfrm>
          <a:prstGeom prst="rect">
            <a:avLst/>
          </a:prstGeom>
          <a:noFill/>
        </p:spPr>
        <p:txBody>
          <a:bodyPr wrap="square">
            <a:spAutoFit/>
          </a:bodyPr>
          <a:lstStyle/>
          <a:p>
            <a:r>
              <a:rPr lang="en-IN" sz="3600" b="1" dirty="0">
                <a:solidFill>
                  <a:schemeClr val="tx1">
                    <a:lumMod val="95000"/>
                    <a:lumOff val="5000"/>
                  </a:schemeClr>
                </a:solidFill>
                <a:latin typeface="Times New Roman" panose="02020603050405020304" pitchFamily="18" charset="0"/>
                <a:cs typeface="Times New Roman" panose="02020603050405020304" pitchFamily="18" charset="0"/>
              </a:rPr>
              <a:t>What are we Proposing?</a:t>
            </a:r>
          </a:p>
        </p:txBody>
      </p:sp>
      <p:sp>
        <p:nvSpPr>
          <p:cNvPr id="21" name="TextBox 20">
            <a:extLst>
              <a:ext uri="{FF2B5EF4-FFF2-40B4-BE49-F238E27FC236}">
                <a16:creationId xmlns:a16="http://schemas.microsoft.com/office/drawing/2014/main" id="{6F7CF379-59E8-419B-9775-5C63E8CB8347}"/>
              </a:ext>
            </a:extLst>
          </p:cNvPr>
          <p:cNvSpPr txBox="1"/>
          <p:nvPr/>
        </p:nvSpPr>
        <p:spPr>
          <a:xfrm>
            <a:off x="1181227" y="3659747"/>
            <a:ext cx="9695918" cy="1015663"/>
          </a:xfrm>
          <a:prstGeom prst="rect">
            <a:avLst/>
          </a:prstGeom>
          <a:noFill/>
        </p:spPr>
        <p:txBody>
          <a:bodyPr wrap="square" rtlCol="0">
            <a:spAutoFit/>
          </a:bodyPr>
          <a:lstStyle/>
          <a:p>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A </a:t>
            </a:r>
            <a:r>
              <a:rPr lang="en-US" sz="3200" b="1" i="1" dirty="0">
                <a:solidFill>
                  <a:schemeClr val="tx1">
                    <a:lumMod val="95000"/>
                    <a:lumOff val="5000"/>
                  </a:schemeClr>
                </a:solidFill>
                <a:latin typeface="Times New Roman" panose="02020603050405020304" pitchFamily="18" charset="0"/>
                <a:cs typeface="Times New Roman" panose="02020603050405020304" pitchFamily="18" charset="0"/>
              </a:rPr>
              <a:t>Innovative Lab Prototype for Predicting Landslide</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that Continuously measures rainfall and sends data to a cloud </a:t>
            </a:r>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server.</a:t>
            </a:r>
          </a:p>
        </p:txBody>
      </p:sp>
      <p:sp>
        <p:nvSpPr>
          <p:cNvPr id="22" name="TextBox 21">
            <a:extLst>
              <a:ext uri="{FF2B5EF4-FFF2-40B4-BE49-F238E27FC236}">
                <a16:creationId xmlns:a16="http://schemas.microsoft.com/office/drawing/2014/main" id="{F3E3F51E-4E69-457F-B126-4195BA4924CE}"/>
              </a:ext>
            </a:extLst>
          </p:cNvPr>
          <p:cNvSpPr txBox="1"/>
          <p:nvPr/>
        </p:nvSpPr>
        <p:spPr>
          <a:xfrm>
            <a:off x="2120186" y="4864584"/>
            <a:ext cx="9505353" cy="1723549"/>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Compares real-time data with pre-defined threshold levels.</a:t>
            </a:r>
          </a:p>
          <a:p>
            <a:pPr marL="342900" indent="-342900">
              <a:buFont typeface="Arial" panose="020B0604020202020204" pitchFamily="34" charset="0"/>
              <a:buChar char="•"/>
            </a:pPr>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Provides early warning alerts when critical rainfall levels are detected.</a:t>
            </a:r>
          </a:p>
          <a:p>
            <a:pPr marL="342900" indent="-342900">
              <a:buFont typeface="Arial" panose="020B0604020202020204" pitchFamily="34" charset="0"/>
              <a:buChar char="•"/>
            </a:pPr>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Helps predict landslides effectively and provides sufficient time for preventive measures.</a:t>
            </a:r>
          </a:p>
          <a:p>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25" name="Arrow: Pentagon 24">
            <a:extLst>
              <a:ext uri="{FF2B5EF4-FFF2-40B4-BE49-F238E27FC236}">
                <a16:creationId xmlns:a16="http://schemas.microsoft.com/office/drawing/2014/main" id="{192774C5-CB47-400F-ABF3-C2B459C74CB0}"/>
              </a:ext>
            </a:extLst>
          </p:cNvPr>
          <p:cNvSpPr/>
          <p:nvPr/>
        </p:nvSpPr>
        <p:spPr>
          <a:xfrm>
            <a:off x="431518" y="3817300"/>
            <a:ext cx="680502" cy="484632"/>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759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7FBB1D-A0E9-B71E-61E9-70A1D7210E38}"/>
              </a:ext>
            </a:extLst>
          </p:cNvPr>
          <p:cNvSpPr txBox="1"/>
          <p:nvPr/>
        </p:nvSpPr>
        <p:spPr>
          <a:xfrm>
            <a:off x="608853" y="5766"/>
            <a:ext cx="6657592" cy="707886"/>
          </a:xfrm>
          <a:prstGeom prst="rect">
            <a:avLst/>
          </a:prstGeom>
          <a:noFill/>
        </p:spPr>
        <p:txBody>
          <a:bodyPr wrap="none" rtlCol="0">
            <a:spAutoFit/>
          </a:bodyPr>
          <a:lstStyle/>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Block Diagram of the system:</a:t>
            </a:r>
          </a:p>
        </p:txBody>
      </p:sp>
      <p:sp>
        <p:nvSpPr>
          <p:cNvPr id="3" name="Oval 2">
            <a:extLst>
              <a:ext uri="{FF2B5EF4-FFF2-40B4-BE49-F238E27FC236}">
                <a16:creationId xmlns:a16="http://schemas.microsoft.com/office/drawing/2014/main" id="{5BCCD816-82B2-B3F7-4494-5A1C192B1425}"/>
              </a:ext>
            </a:extLst>
          </p:cNvPr>
          <p:cNvSpPr/>
          <p:nvPr/>
        </p:nvSpPr>
        <p:spPr>
          <a:xfrm>
            <a:off x="1542662" y="861566"/>
            <a:ext cx="2341984" cy="70788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Sensing stage</a:t>
            </a:r>
          </a:p>
        </p:txBody>
      </p:sp>
      <p:sp>
        <p:nvSpPr>
          <p:cNvPr id="4" name="Oval 3">
            <a:extLst>
              <a:ext uri="{FF2B5EF4-FFF2-40B4-BE49-F238E27FC236}">
                <a16:creationId xmlns:a16="http://schemas.microsoft.com/office/drawing/2014/main" id="{A226A353-3775-6371-0145-B9F77ECCDE35}"/>
              </a:ext>
            </a:extLst>
          </p:cNvPr>
          <p:cNvSpPr/>
          <p:nvPr/>
        </p:nvSpPr>
        <p:spPr>
          <a:xfrm>
            <a:off x="1342054" y="2526980"/>
            <a:ext cx="2743200" cy="70788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Transmitting Stage</a:t>
            </a:r>
          </a:p>
        </p:txBody>
      </p:sp>
      <p:sp>
        <p:nvSpPr>
          <p:cNvPr id="5" name="Oval 4">
            <a:extLst>
              <a:ext uri="{FF2B5EF4-FFF2-40B4-BE49-F238E27FC236}">
                <a16:creationId xmlns:a16="http://schemas.microsoft.com/office/drawing/2014/main" id="{ED7EA39B-64B2-2C64-2D2A-1D3AE70F5FD8}"/>
              </a:ext>
            </a:extLst>
          </p:cNvPr>
          <p:cNvSpPr/>
          <p:nvPr/>
        </p:nvSpPr>
        <p:spPr>
          <a:xfrm>
            <a:off x="1365380" y="4161637"/>
            <a:ext cx="2519266" cy="70788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Receiving stage </a:t>
            </a:r>
          </a:p>
        </p:txBody>
      </p:sp>
      <p:sp>
        <p:nvSpPr>
          <p:cNvPr id="6" name="Oval 5">
            <a:extLst>
              <a:ext uri="{FF2B5EF4-FFF2-40B4-BE49-F238E27FC236}">
                <a16:creationId xmlns:a16="http://schemas.microsoft.com/office/drawing/2014/main" id="{CCCCD018-A2A1-798A-DCC1-F5079AF89273}"/>
              </a:ext>
            </a:extLst>
          </p:cNvPr>
          <p:cNvSpPr/>
          <p:nvPr/>
        </p:nvSpPr>
        <p:spPr>
          <a:xfrm>
            <a:off x="1472682" y="5833771"/>
            <a:ext cx="2388638" cy="70788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Data Acquisition</a:t>
            </a:r>
          </a:p>
        </p:txBody>
      </p:sp>
      <p:sp>
        <p:nvSpPr>
          <p:cNvPr id="7" name="Arrow: Down 6">
            <a:extLst>
              <a:ext uri="{FF2B5EF4-FFF2-40B4-BE49-F238E27FC236}">
                <a16:creationId xmlns:a16="http://schemas.microsoft.com/office/drawing/2014/main" id="{E518DF4B-9A68-61D6-9FAA-82E9BA7662F8}"/>
              </a:ext>
            </a:extLst>
          </p:cNvPr>
          <p:cNvSpPr/>
          <p:nvPr/>
        </p:nvSpPr>
        <p:spPr>
          <a:xfrm>
            <a:off x="2485054" y="1569452"/>
            <a:ext cx="457200" cy="9575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Arrow: Down 7">
            <a:extLst>
              <a:ext uri="{FF2B5EF4-FFF2-40B4-BE49-F238E27FC236}">
                <a16:creationId xmlns:a16="http://schemas.microsoft.com/office/drawing/2014/main" id="{DBC1D46A-8E46-112D-A3DF-AD1FB7AFB21D}"/>
              </a:ext>
            </a:extLst>
          </p:cNvPr>
          <p:cNvSpPr/>
          <p:nvPr/>
        </p:nvSpPr>
        <p:spPr>
          <a:xfrm>
            <a:off x="2492830" y="3240892"/>
            <a:ext cx="457200" cy="95150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Arrow: Down 8">
            <a:extLst>
              <a:ext uri="{FF2B5EF4-FFF2-40B4-BE49-F238E27FC236}">
                <a16:creationId xmlns:a16="http://schemas.microsoft.com/office/drawing/2014/main" id="{B0B3AC31-3438-0487-D08F-81384F09FFAB}"/>
              </a:ext>
            </a:extLst>
          </p:cNvPr>
          <p:cNvSpPr/>
          <p:nvPr/>
        </p:nvSpPr>
        <p:spPr>
          <a:xfrm>
            <a:off x="2438401" y="4869523"/>
            <a:ext cx="457200" cy="964247"/>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61EB0305-C375-EE8D-26AD-660293DF86BF}"/>
              </a:ext>
            </a:extLst>
          </p:cNvPr>
          <p:cNvSpPr/>
          <p:nvPr/>
        </p:nvSpPr>
        <p:spPr>
          <a:xfrm>
            <a:off x="4438597" y="773827"/>
            <a:ext cx="6888597" cy="108685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Soil moisture and temperature sensors continuously measure the current soil conditions.</a:t>
            </a:r>
          </a:p>
        </p:txBody>
      </p:sp>
      <p:sp>
        <p:nvSpPr>
          <p:cNvPr id="12" name="Rectangle: Rounded Corners 11">
            <a:extLst>
              <a:ext uri="{FF2B5EF4-FFF2-40B4-BE49-F238E27FC236}">
                <a16:creationId xmlns:a16="http://schemas.microsoft.com/office/drawing/2014/main" id="{99361CF3-CDA6-3DF6-48F8-AAA1CAF48916}"/>
              </a:ext>
            </a:extLst>
          </p:cNvPr>
          <p:cNvSpPr/>
          <p:nvPr/>
        </p:nvSpPr>
        <p:spPr>
          <a:xfrm>
            <a:off x="4438598" y="2230159"/>
            <a:ext cx="6888596" cy="108685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The Arduino microcontroller  processes the sensor readings and transmits the collected data wirelessly using the LoRa transmitter module.</a:t>
            </a:r>
          </a:p>
        </p:txBody>
      </p:sp>
      <p:sp>
        <p:nvSpPr>
          <p:cNvPr id="13" name="Rectangle: Rounded Corners 12">
            <a:extLst>
              <a:ext uri="{FF2B5EF4-FFF2-40B4-BE49-F238E27FC236}">
                <a16:creationId xmlns:a16="http://schemas.microsoft.com/office/drawing/2014/main" id="{126D943A-C4D7-5881-3137-D72DAD32190E}"/>
              </a:ext>
            </a:extLst>
          </p:cNvPr>
          <p:cNvSpPr/>
          <p:nvPr/>
        </p:nvSpPr>
        <p:spPr>
          <a:xfrm>
            <a:off x="4541234" y="3782673"/>
            <a:ext cx="6888596" cy="108685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The LoRa receiver module receives the transmitted sensor data and passes it to the ESP32 microcontroller.</a:t>
            </a:r>
          </a:p>
        </p:txBody>
      </p:sp>
      <p:sp>
        <p:nvSpPr>
          <p:cNvPr id="14" name="Rectangle: Rounded Corners 13">
            <a:extLst>
              <a:ext uri="{FF2B5EF4-FFF2-40B4-BE49-F238E27FC236}">
                <a16:creationId xmlns:a16="http://schemas.microsoft.com/office/drawing/2014/main" id="{8410B10F-F5E4-18C2-872E-41ED6F21A489}"/>
              </a:ext>
            </a:extLst>
          </p:cNvPr>
          <p:cNvSpPr/>
          <p:nvPr/>
        </p:nvSpPr>
        <p:spPr>
          <a:xfrm>
            <a:off x="4541233" y="5467739"/>
            <a:ext cx="7000733" cy="122759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The ESP32 sends the processed sensor data to Google Sheets using automation tools. This enables real-time logging, storage, and visualization of landslide-related parameters in a structured spreadsheet format.</a:t>
            </a:r>
          </a:p>
        </p:txBody>
      </p:sp>
    </p:spTree>
    <p:extLst>
      <p:ext uri="{BB962C8B-B14F-4D97-AF65-F5344CB8AC3E}">
        <p14:creationId xmlns:p14="http://schemas.microsoft.com/office/powerpoint/2010/main" val="2266306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1607C-0855-96C7-8080-411A19EF2DA1}"/>
              </a:ext>
            </a:extLst>
          </p:cNvPr>
          <p:cNvSpPr txBox="1"/>
          <p:nvPr/>
        </p:nvSpPr>
        <p:spPr>
          <a:xfrm>
            <a:off x="294320" y="113473"/>
            <a:ext cx="449144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Components Used</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9946D2B-AE11-65E7-058E-0D1ACA42B214}"/>
              </a:ext>
            </a:extLst>
          </p:cNvPr>
          <p:cNvSpPr txBox="1"/>
          <p:nvPr/>
        </p:nvSpPr>
        <p:spPr>
          <a:xfrm>
            <a:off x="823320" y="703479"/>
            <a:ext cx="6096000" cy="461665"/>
          </a:xfrm>
          <a:prstGeom prst="rect">
            <a:avLst/>
          </a:prstGeom>
          <a:noFill/>
        </p:spPr>
        <p:txBody>
          <a:bodyPr wrap="square">
            <a:spAutoFit/>
          </a:bodyPr>
          <a:lstStyle/>
          <a:p>
            <a:r>
              <a:rPr lang="en-IN" sz="2400" b="1" dirty="0">
                <a:solidFill>
                  <a:schemeClr val="bg2">
                    <a:lumMod val="25000"/>
                  </a:schemeClr>
                </a:solidFill>
                <a:latin typeface="Times New Roman" panose="02020603050405020304" pitchFamily="18" charset="0"/>
                <a:cs typeface="Times New Roman" panose="02020603050405020304" pitchFamily="18" charset="0"/>
              </a:rPr>
              <a:t>Hardware Requirements</a:t>
            </a:r>
          </a:p>
        </p:txBody>
      </p:sp>
      <p:sp>
        <p:nvSpPr>
          <p:cNvPr id="6" name="Oval 5">
            <a:extLst>
              <a:ext uri="{FF2B5EF4-FFF2-40B4-BE49-F238E27FC236}">
                <a16:creationId xmlns:a16="http://schemas.microsoft.com/office/drawing/2014/main" id="{430054B9-0C93-AE08-4F27-D44A72DE53C0}"/>
              </a:ext>
            </a:extLst>
          </p:cNvPr>
          <p:cNvSpPr/>
          <p:nvPr/>
        </p:nvSpPr>
        <p:spPr>
          <a:xfrm>
            <a:off x="823320" y="1502160"/>
            <a:ext cx="1098000" cy="109800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9D64D113-75C3-16FF-2EC5-79CFA4547BF4}"/>
              </a:ext>
            </a:extLst>
          </p:cNvPr>
          <p:cNvSpPr/>
          <p:nvPr/>
        </p:nvSpPr>
        <p:spPr>
          <a:xfrm>
            <a:off x="3921760" y="1456840"/>
            <a:ext cx="1098000" cy="109800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38629565-D627-0601-452B-547644CBD730}"/>
              </a:ext>
            </a:extLst>
          </p:cNvPr>
          <p:cNvSpPr/>
          <p:nvPr/>
        </p:nvSpPr>
        <p:spPr>
          <a:xfrm>
            <a:off x="7345680" y="1502160"/>
            <a:ext cx="1098000" cy="109800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B49C6DC9-B5FD-2E90-5EBA-F88A8A000451}"/>
              </a:ext>
            </a:extLst>
          </p:cNvPr>
          <p:cNvSpPr/>
          <p:nvPr/>
        </p:nvSpPr>
        <p:spPr>
          <a:xfrm>
            <a:off x="10346360" y="1471294"/>
            <a:ext cx="1098000" cy="109800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9" descr="Processor">
            <a:extLst>
              <a:ext uri="{FF2B5EF4-FFF2-40B4-BE49-F238E27FC236}">
                <a16:creationId xmlns:a16="http://schemas.microsoft.com/office/drawing/2014/main" id="{32BCB37F-12C7-254D-227B-83FDC9A33C80}"/>
              </a:ext>
            </a:extLst>
          </p:cNvPr>
          <p:cNvSpPr/>
          <p:nvPr/>
        </p:nvSpPr>
        <p:spPr>
          <a:xfrm>
            <a:off x="1057320" y="1772052"/>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latin typeface="Times New Roman" panose="02020603050405020304" pitchFamily="18" charset="0"/>
              <a:cs typeface="Times New Roman" panose="02020603050405020304" pitchFamily="18" charset="0"/>
            </a:endParaRPr>
          </a:p>
        </p:txBody>
      </p:sp>
      <p:sp>
        <p:nvSpPr>
          <p:cNvPr id="11" name="Rectangle 10" descr="Thermometer">
            <a:extLst>
              <a:ext uri="{FF2B5EF4-FFF2-40B4-BE49-F238E27FC236}">
                <a16:creationId xmlns:a16="http://schemas.microsoft.com/office/drawing/2014/main" id="{A68F7518-BDD3-BB60-8616-254F0E47D8FB}"/>
              </a:ext>
            </a:extLst>
          </p:cNvPr>
          <p:cNvSpPr/>
          <p:nvPr/>
        </p:nvSpPr>
        <p:spPr>
          <a:xfrm>
            <a:off x="4155760" y="1705294"/>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ectangle 12" descr="Satellite">
            <a:extLst>
              <a:ext uri="{FF2B5EF4-FFF2-40B4-BE49-F238E27FC236}">
                <a16:creationId xmlns:a16="http://schemas.microsoft.com/office/drawing/2014/main" id="{38072C5E-A432-794B-BD96-7E3B5D157901}"/>
              </a:ext>
            </a:extLst>
          </p:cNvPr>
          <p:cNvSpPr/>
          <p:nvPr/>
        </p:nvSpPr>
        <p:spPr>
          <a:xfrm>
            <a:off x="10610840" y="1772052"/>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F8D8A24F-1218-289C-970F-0445CB7B23A6}"/>
              </a:ext>
            </a:extLst>
          </p:cNvPr>
          <p:cNvSpPr txBox="1"/>
          <p:nvPr/>
        </p:nvSpPr>
        <p:spPr>
          <a:xfrm>
            <a:off x="732240" y="2657024"/>
            <a:ext cx="1280160" cy="646331"/>
          </a:xfrm>
          <a:prstGeom prst="rect">
            <a:avLst/>
          </a:prstGeom>
          <a:noFill/>
        </p:spPr>
        <p:txBody>
          <a:bodyPr wrap="square">
            <a:spAutoFit/>
          </a:bodyPr>
          <a:lstStyle/>
          <a:p>
            <a:pPr lvl="0"/>
            <a:r>
              <a:rPr lang="en-US" sz="1800" b="1" dirty="0">
                <a:latin typeface="Times New Roman" panose="02020603050405020304" pitchFamily="18" charset="0"/>
                <a:cs typeface="Times New Roman" panose="02020603050405020304" pitchFamily="18" charset="0"/>
              </a:rPr>
              <a:t>  Arduino</a:t>
            </a:r>
          </a:p>
          <a:p>
            <a:pPr lvl="0"/>
            <a:r>
              <a:rPr lang="en-US" sz="1800" b="1" dirty="0">
                <a:latin typeface="Times New Roman" panose="02020603050405020304" pitchFamily="18" charset="0"/>
                <a:cs typeface="Times New Roman" panose="02020603050405020304" pitchFamily="18" charset="0"/>
              </a:rPr>
              <a:t>     Uno </a:t>
            </a:r>
            <a:endParaRPr lang="en-US"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3411C57-2B8A-B042-CFCD-695A120977BD}"/>
              </a:ext>
            </a:extLst>
          </p:cNvPr>
          <p:cNvSpPr txBox="1"/>
          <p:nvPr/>
        </p:nvSpPr>
        <p:spPr>
          <a:xfrm>
            <a:off x="3525920" y="2657024"/>
            <a:ext cx="2519680" cy="1200329"/>
          </a:xfrm>
          <a:prstGeom prst="rect">
            <a:avLst/>
          </a:prstGeom>
          <a:noFill/>
        </p:spPr>
        <p:txBody>
          <a:bodyPr wrap="square">
            <a:spAutoFit/>
          </a:bodyPr>
          <a:lstStyle/>
          <a:p>
            <a:pPr lvl="0">
              <a:lnSpc>
                <a:spcPct val="100000"/>
              </a:lnSpc>
              <a:defRPr cap="all"/>
            </a:pPr>
            <a:r>
              <a:rPr lang="en-US" sz="1800" b="1" dirty="0">
                <a:latin typeface="Times New Roman" panose="02020603050405020304" pitchFamily="18" charset="0"/>
                <a:cs typeface="Times New Roman" panose="02020603050405020304" pitchFamily="18" charset="0"/>
              </a:rPr>
              <a:t>    Temperature  </a:t>
            </a:r>
          </a:p>
          <a:p>
            <a:pPr lvl="0">
              <a:lnSpc>
                <a:spcPct val="100000"/>
              </a:lnSpc>
              <a:defRPr cap="all"/>
            </a:pPr>
            <a:r>
              <a:rPr lang="en-US" sz="1800" b="1" dirty="0">
                <a:latin typeface="Times New Roman" panose="02020603050405020304" pitchFamily="18" charset="0"/>
                <a:cs typeface="Times New Roman" panose="02020603050405020304" pitchFamily="18" charset="0"/>
              </a:rPr>
              <a:t>              &amp;    </a:t>
            </a:r>
          </a:p>
          <a:p>
            <a:pPr lvl="0">
              <a:lnSpc>
                <a:spcPct val="100000"/>
              </a:lnSpc>
              <a:defRPr cap="all"/>
            </a:pPr>
            <a:r>
              <a:rPr lang="en-US" sz="1800" b="1" dirty="0">
                <a:latin typeface="Times New Roman" panose="02020603050405020304" pitchFamily="18" charset="0"/>
                <a:cs typeface="Times New Roman" panose="02020603050405020304" pitchFamily="18" charset="0"/>
              </a:rPr>
              <a:t>Humidity Sensor</a:t>
            </a:r>
          </a:p>
          <a:p>
            <a:pPr lvl="0">
              <a:lnSpc>
                <a:spcPct val="100000"/>
              </a:lnSpc>
              <a:defRPr cap="all"/>
            </a:pPr>
            <a:r>
              <a:rPr lang="en-US"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 (DHT-22)</a:t>
            </a:r>
          </a:p>
        </p:txBody>
      </p:sp>
      <p:sp>
        <p:nvSpPr>
          <p:cNvPr id="19" name="TextBox 18">
            <a:extLst>
              <a:ext uri="{FF2B5EF4-FFF2-40B4-BE49-F238E27FC236}">
                <a16:creationId xmlns:a16="http://schemas.microsoft.com/office/drawing/2014/main" id="{F83FFB30-2664-6CAB-3651-7BCE7FA21E10}"/>
              </a:ext>
            </a:extLst>
          </p:cNvPr>
          <p:cNvSpPr txBox="1"/>
          <p:nvPr/>
        </p:nvSpPr>
        <p:spPr>
          <a:xfrm>
            <a:off x="10452880" y="2657024"/>
            <a:ext cx="1006880" cy="369332"/>
          </a:xfrm>
          <a:prstGeom prst="rect">
            <a:avLst/>
          </a:prstGeom>
          <a:noFill/>
        </p:spPr>
        <p:txBody>
          <a:bodyPr wrap="square">
            <a:spAutoFit/>
          </a:bodyPr>
          <a:lstStyle/>
          <a:p>
            <a:pPr lvl="0">
              <a:lnSpc>
                <a:spcPct val="100000"/>
              </a:lnSpc>
              <a:defRPr cap="all"/>
            </a:pPr>
            <a:r>
              <a:rPr lang="en-US" sz="1800" b="1" dirty="0">
                <a:latin typeface="Times New Roman" panose="02020603050405020304" pitchFamily="18" charset="0"/>
                <a:cs typeface="Times New Roman" panose="02020603050405020304" pitchFamily="18" charset="0"/>
              </a:rPr>
              <a:t>Esp 32</a:t>
            </a:r>
          </a:p>
        </p:txBody>
      </p:sp>
      <p:sp>
        <p:nvSpPr>
          <p:cNvPr id="21" name="Thought Bubble: Cloud 20">
            <a:extLst>
              <a:ext uri="{FF2B5EF4-FFF2-40B4-BE49-F238E27FC236}">
                <a16:creationId xmlns:a16="http://schemas.microsoft.com/office/drawing/2014/main" id="{42295125-9927-B92E-C164-53B00BFD3352}"/>
              </a:ext>
            </a:extLst>
          </p:cNvPr>
          <p:cNvSpPr/>
          <p:nvPr/>
        </p:nvSpPr>
        <p:spPr>
          <a:xfrm>
            <a:off x="7594960" y="1726052"/>
            <a:ext cx="599440" cy="630000"/>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AC1E1E6-2445-2258-F9FA-DADB5494189B}"/>
              </a:ext>
            </a:extLst>
          </p:cNvPr>
          <p:cNvSpPr txBox="1"/>
          <p:nvPr/>
        </p:nvSpPr>
        <p:spPr>
          <a:xfrm>
            <a:off x="7091680" y="2657024"/>
            <a:ext cx="2021840" cy="646331"/>
          </a:xfrm>
          <a:prstGeom prst="rect">
            <a:avLst/>
          </a:prstGeom>
          <a:noFill/>
        </p:spPr>
        <p:txBody>
          <a:bodyPr wrap="square">
            <a:spAutoFit/>
          </a:bodyPr>
          <a:lstStyle/>
          <a:p>
            <a:pPr lvl="0">
              <a:lnSpc>
                <a:spcPct val="100000"/>
              </a:lnSpc>
              <a:defRPr cap="all"/>
            </a:pPr>
            <a:r>
              <a:rPr lang="en-US" b="1" dirty="0">
                <a:latin typeface="Times New Roman" panose="02020603050405020304" pitchFamily="18" charset="0"/>
                <a:cs typeface="Times New Roman" panose="02020603050405020304" pitchFamily="18" charset="0"/>
              </a:rPr>
              <a:t>Soil Moisture </a:t>
            </a:r>
          </a:p>
          <a:p>
            <a:pPr lvl="0">
              <a:lnSpc>
                <a:spcPct val="100000"/>
              </a:lnSpc>
              <a:defRPr cap="all"/>
            </a:pPr>
            <a:r>
              <a:rPr lang="en-US" b="1" dirty="0">
                <a:latin typeface="Times New Roman" panose="02020603050405020304" pitchFamily="18" charset="0"/>
                <a:cs typeface="Times New Roman" panose="02020603050405020304" pitchFamily="18" charset="0"/>
              </a:rPr>
              <a:t>     Sensor</a:t>
            </a:r>
          </a:p>
        </p:txBody>
      </p:sp>
      <p:sp>
        <p:nvSpPr>
          <p:cNvPr id="25" name="TextBox 24">
            <a:extLst>
              <a:ext uri="{FF2B5EF4-FFF2-40B4-BE49-F238E27FC236}">
                <a16:creationId xmlns:a16="http://schemas.microsoft.com/office/drawing/2014/main" id="{B118122A-3954-0429-44C5-AFC3298AC069}"/>
              </a:ext>
            </a:extLst>
          </p:cNvPr>
          <p:cNvSpPr txBox="1"/>
          <p:nvPr/>
        </p:nvSpPr>
        <p:spPr>
          <a:xfrm>
            <a:off x="823320" y="3915269"/>
            <a:ext cx="4546960"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Software tools </a:t>
            </a:r>
            <a:endParaRPr lang="en-US" sz="2400" b="1" dirty="0">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B70307C7-BC53-11C3-07B2-C08DF908F572}"/>
              </a:ext>
            </a:extLst>
          </p:cNvPr>
          <p:cNvSpPr/>
          <p:nvPr/>
        </p:nvSpPr>
        <p:spPr>
          <a:xfrm>
            <a:off x="4643445" y="4146101"/>
            <a:ext cx="1992942" cy="17944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7" name="Rectangle 26" descr="Processor">
            <a:extLst>
              <a:ext uri="{FF2B5EF4-FFF2-40B4-BE49-F238E27FC236}">
                <a16:creationId xmlns:a16="http://schemas.microsoft.com/office/drawing/2014/main" id="{7D44C469-7026-878E-3468-004FA38486DA}"/>
              </a:ext>
            </a:extLst>
          </p:cNvPr>
          <p:cNvSpPr/>
          <p:nvPr/>
        </p:nvSpPr>
        <p:spPr>
          <a:xfrm>
            <a:off x="5019760" y="4469267"/>
            <a:ext cx="1240312" cy="124031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TextBox 28">
            <a:extLst>
              <a:ext uri="{FF2B5EF4-FFF2-40B4-BE49-F238E27FC236}">
                <a16:creationId xmlns:a16="http://schemas.microsoft.com/office/drawing/2014/main" id="{A7D3E525-F8EB-4EB6-1228-D6A8A5ABE54E}"/>
              </a:ext>
            </a:extLst>
          </p:cNvPr>
          <p:cNvSpPr txBox="1"/>
          <p:nvPr/>
        </p:nvSpPr>
        <p:spPr>
          <a:xfrm>
            <a:off x="2844800" y="5872849"/>
            <a:ext cx="6096000" cy="923330"/>
          </a:xfrm>
          <a:prstGeom prst="rect">
            <a:avLst/>
          </a:prstGeom>
          <a:noFill/>
        </p:spPr>
        <p:txBody>
          <a:bodyPr wrap="square">
            <a:spAutoFit/>
          </a:bodyPr>
          <a:lstStyle/>
          <a:p>
            <a:pPr lvl="0" algn="ctr">
              <a:lnSpc>
                <a:spcPct val="100000"/>
              </a:lnSpc>
              <a:defRPr cap="all"/>
            </a:pPr>
            <a:r>
              <a:rPr lang="en-US" sz="1800" b="1" dirty="0">
                <a:latin typeface="Times New Roman" panose="02020603050405020304" pitchFamily="18" charset="0"/>
                <a:cs typeface="Times New Roman" panose="02020603050405020304" pitchFamily="18" charset="0"/>
              </a:rPr>
              <a:t>Arduino IDE </a:t>
            </a:r>
          </a:p>
          <a:p>
            <a:pPr lvl="0" algn="ctr">
              <a:lnSpc>
                <a:spcPct val="100000"/>
              </a:lnSpc>
              <a:defRPr cap="all"/>
            </a:pPr>
            <a:r>
              <a:rPr lang="en-US" sz="1800" i="1" dirty="0">
                <a:latin typeface="Times New Roman" panose="02020603050405020304" pitchFamily="18" charset="0"/>
                <a:cs typeface="Times New Roman" panose="02020603050405020304" pitchFamily="18" charset="0"/>
              </a:rPr>
              <a:t>For </a:t>
            </a:r>
            <a:r>
              <a:rPr lang="en-IN" sz="1800" i="1" dirty="0">
                <a:latin typeface="Times New Roman" panose="02020603050405020304" pitchFamily="18" charset="0"/>
                <a:cs typeface="Times New Roman" panose="02020603050405020304" pitchFamily="18" charset="0"/>
              </a:rPr>
              <a:t>programming</a:t>
            </a:r>
            <a:r>
              <a:rPr lang="en-US" sz="1800" i="1" dirty="0">
                <a:latin typeface="Times New Roman" panose="02020603050405020304" pitchFamily="18" charset="0"/>
                <a:cs typeface="Times New Roman" panose="02020603050405020304" pitchFamily="18" charset="0"/>
              </a:rPr>
              <a:t> and uploading the program to the </a:t>
            </a:r>
            <a:r>
              <a:rPr lang="en-IN" sz="1800" i="1" dirty="0">
                <a:latin typeface="Times New Roman" panose="02020603050405020304" pitchFamily="18" charset="0"/>
                <a:cs typeface="Times New Roman" panose="02020603050405020304" pitchFamily="18" charset="0"/>
              </a:rPr>
              <a:t>microcontroller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1214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991A38-315F-5BCC-7F79-EC12A4BF5B0C}"/>
              </a:ext>
            </a:extLst>
          </p:cNvPr>
          <p:cNvSpPr txBox="1"/>
          <p:nvPr/>
        </p:nvSpPr>
        <p:spPr>
          <a:xfrm>
            <a:off x="1370427" y="102637"/>
            <a:ext cx="3113096" cy="584775"/>
          </a:xfrm>
          <a:prstGeom prst="rect">
            <a:avLst/>
          </a:prstGeom>
          <a:noFill/>
        </p:spPr>
        <p:txBody>
          <a:bodyPr wrap="none" rtlCol="0">
            <a:spAutoFit/>
          </a:bodyPr>
          <a:lstStyle/>
          <a:p>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Circuit Diagram  </a:t>
            </a:r>
          </a:p>
        </p:txBody>
      </p:sp>
      <p:sp>
        <p:nvSpPr>
          <p:cNvPr id="3" name="TextBox 2">
            <a:extLst>
              <a:ext uri="{FF2B5EF4-FFF2-40B4-BE49-F238E27FC236}">
                <a16:creationId xmlns:a16="http://schemas.microsoft.com/office/drawing/2014/main" id="{10AE740F-C113-3D99-D1F9-709B4D374FB7}"/>
              </a:ext>
            </a:extLst>
          </p:cNvPr>
          <p:cNvSpPr txBox="1"/>
          <p:nvPr/>
        </p:nvSpPr>
        <p:spPr>
          <a:xfrm>
            <a:off x="6882282" y="584775"/>
            <a:ext cx="3417923" cy="584775"/>
          </a:xfrm>
          <a:prstGeom prst="rect">
            <a:avLst/>
          </a:prstGeom>
          <a:noFill/>
        </p:spPr>
        <p:txBody>
          <a:bodyPr wrap="none" rtlCol="0">
            <a:spAutoFit/>
          </a:bodyPr>
          <a:lstStyle/>
          <a:p>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Transmitter Section</a:t>
            </a:r>
          </a:p>
        </p:txBody>
      </p:sp>
      <p:pic>
        <p:nvPicPr>
          <p:cNvPr id="4" name="Picture 3">
            <a:extLst>
              <a:ext uri="{FF2B5EF4-FFF2-40B4-BE49-F238E27FC236}">
                <a16:creationId xmlns:a16="http://schemas.microsoft.com/office/drawing/2014/main" id="{D4DD11D9-311B-59FF-3F8A-14EDB13A89E0}"/>
              </a:ext>
            </a:extLst>
          </p:cNvPr>
          <p:cNvPicPr>
            <a:picLocks noChangeAspect="1"/>
          </p:cNvPicPr>
          <p:nvPr/>
        </p:nvPicPr>
        <p:blipFill>
          <a:blip r:embed="rId2"/>
          <a:stretch>
            <a:fillRect/>
          </a:stretch>
        </p:blipFill>
        <p:spPr>
          <a:xfrm>
            <a:off x="4842588" y="1324946"/>
            <a:ext cx="7263364" cy="4861250"/>
          </a:xfrm>
          <a:prstGeom prst="rect">
            <a:avLst/>
          </a:prstGeom>
        </p:spPr>
      </p:pic>
      <p:graphicFrame>
        <p:nvGraphicFramePr>
          <p:cNvPr id="9" name="Table 8">
            <a:extLst>
              <a:ext uri="{FF2B5EF4-FFF2-40B4-BE49-F238E27FC236}">
                <a16:creationId xmlns:a16="http://schemas.microsoft.com/office/drawing/2014/main" id="{1FCDB353-A5FA-D490-E34D-FD164310324B}"/>
              </a:ext>
            </a:extLst>
          </p:cNvPr>
          <p:cNvGraphicFramePr>
            <a:graphicFrameLocks noGrp="1"/>
          </p:cNvGraphicFramePr>
          <p:nvPr>
            <p:extLst>
              <p:ext uri="{D42A27DB-BD31-4B8C-83A1-F6EECF244321}">
                <p14:modId xmlns:p14="http://schemas.microsoft.com/office/powerpoint/2010/main" val="3981164935"/>
              </p:ext>
            </p:extLst>
          </p:nvPr>
        </p:nvGraphicFramePr>
        <p:xfrm>
          <a:off x="381245" y="1771008"/>
          <a:ext cx="4349375" cy="4203074"/>
        </p:xfrm>
        <a:graphic>
          <a:graphicData uri="http://schemas.openxmlformats.org/drawingml/2006/table">
            <a:tbl>
              <a:tblPr firstRow="1" firstCol="1" bandRow="1">
                <a:tableStyleId>{7DF18680-E054-41AD-8BC1-D1AEF772440D}</a:tableStyleId>
              </a:tblPr>
              <a:tblGrid>
                <a:gridCol w="1180646">
                  <a:extLst>
                    <a:ext uri="{9D8B030D-6E8A-4147-A177-3AD203B41FA5}">
                      <a16:colId xmlns:a16="http://schemas.microsoft.com/office/drawing/2014/main" val="4218141669"/>
                    </a:ext>
                  </a:extLst>
                </a:gridCol>
                <a:gridCol w="1414574">
                  <a:extLst>
                    <a:ext uri="{9D8B030D-6E8A-4147-A177-3AD203B41FA5}">
                      <a16:colId xmlns:a16="http://schemas.microsoft.com/office/drawing/2014/main" val="1004294431"/>
                    </a:ext>
                  </a:extLst>
                </a:gridCol>
                <a:gridCol w="1754155">
                  <a:extLst>
                    <a:ext uri="{9D8B030D-6E8A-4147-A177-3AD203B41FA5}">
                      <a16:colId xmlns:a16="http://schemas.microsoft.com/office/drawing/2014/main" val="3881396273"/>
                    </a:ext>
                  </a:extLst>
                </a:gridCol>
              </a:tblGrid>
              <a:tr h="602236">
                <a:tc>
                  <a:txBody>
                    <a:bodyPr/>
                    <a:lstStyle/>
                    <a:p>
                      <a:pPr marL="0" marR="0" algn="ctr">
                        <a:lnSpc>
                          <a:spcPct val="115000"/>
                        </a:lnSpc>
                        <a:spcBef>
                          <a:spcPts val="0"/>
                        </a:spcBef>
                        <a:spcAft>
                          <a:spcPts val="0"/>
                        </a:spcAft>
                      </a:pPr>
                      <a:r>
                        <a:rPr lang="en-US" sz="900" kern="0" dirty="0">
                          <a:solidFill>
                            <a:schemeClr val="tx1">
                              <a:lumMod val="95000"/>
                              <a:lumOff val="5000"/>
                            </a:schemeClr>
                          </a:solidFill>
                          <a:effectLst/>
                        </a:rPr>
                        <a:t>Component</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gn="ctr">
                        <a:lnSpc>
                          <a:spcPct val="115000"/>
                        </a:lnSpc>
                        <a:spcBef>
                          <a:spcPts val="0"/>
                        </a:spcBef>
                        <a:spcAft>
                          <a:spcPts val="0"/>
                        </a:spcAft>
                      </a:pPr>
                      <a:r>
                        <a:rPr lang="en-US" sz="900" kern="0" dirty="0">
                          <a:solidFill>
                            <a:schemeClr val="tx1">
                              <a:lumMod val="95000"/>
                              <a:lumOff val="5000"/>
                            </a:schemeClr>
                          </a:solidFill>
                          <a:effectLst/>
                        </a:rPr>
                        <a:t>Pin Name</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gn="ctr">
                        <a:lnSpc>
                          <a:spcPct val="115000"/>
                        </a:lnSpc>
                        <a:spcBef>
                          <a:spcPts val="0"/>
                        </a:spcBef>
                        <a:spcAft>
                          <a:spcPts val="0"/>
                        </a:spcAft>
                      </a:pPr>
                      <a:r>
                        <a:rPr lang="en-US" sz="900" kern="0">
                          <a:solidFill>
                            <a:schemeClr val="tx1">
                              <a:lumMod val="95000"/>
                              <a:lumOff val="5000"/>
                            </a:schemeClr>
                          </a:solidFill>
                          <a:effectLst/>
                        </a:rPr>
                        <a:t>Connected To (Arduino Mega Pin)</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171577641"/>
                  </a:ext>
                </a:extLst>
              </a:tr>
              <a:tr h="529317">
                <a:tc rowSpan="3">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Soil Moisture Sensor</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VCC</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5V</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852904177"/>
                  </a:ext>
                </a:extLst>
              </a:tr>
              <a:tr h="200457">
                <a:tc vMerge="1">
                  <a:txBody>
                    <a:bodyPr/>
                    <a:lstStyle/>
                    <a:p>
                      <a:endParaRPr lang="en-US"/>
                    </a:p>
                  </a:txBody>
                  <a:tcPr/>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GND</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GND</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3800758488"/>
                  </a:ext>
                </a:extLst>
              </a:tr>
              <a:tr h="529317">
                <a:tc vMerge="1">
                  <a:txBody>
                    <a:bodyPr/>
                    <a:lstStyle/>
                    <a:p>
                      <a:endParaRPr lang="en-US"/>
                    </a:p>
                  </a:txBody>
                  <a:tcPr/>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DO (Digital Out)</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A1</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28095946"/>
                  </a:ext>
                </a:extLst>
              </a:tr>
              <a:tr h="352879">
                <a:tc rowSpan="3">
                  <a:txBody>
                    <a:bodyPr/>
                    <a:lstStyle/>
                    <a:p>
                      <a:pPr marL="0" marR="0">
                        <a:lnSpc>
                          <a:spcPct val="115000"/>
                        </a:lnSpc>
                        <a:spcBef>
                          <a:spcPts val="0"/>
                        </a:spcBef>
                        <a:spcAft>
                          <a:spcPts val="0"/>
                        </a:spcAft>
                      </a:pPr>
                      <a:r>
                        <a:rPr lang="en-US" sz="900" kern="0">
                          <a:solidFill>
                            <a:schemeClr val="tx1">
                              <a:lumMod val="95000"/>
                              <a:lumOff val="5000"/>
                            </a:schemeClr>
                          </a:solidFill>
                          <a:effectLst/>
                        </a:rPr>
                        <a:t>DHT22 Sensor</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VCC</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5V</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276792690"/>
                  </a:ext>
                </a:extLst>
              </a:tr>
              <a:tr h="200457">
                <a:tc vMerge="1">
                  <a:txBody>
                    <a:bodyPr/>
                    <a:lstStyle/>
                    <a:p>
                      <a:endParaRPr lang="en-US"/>
                    </a:p>
                  </a:txBody>
                  <a:tcPr/>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GND</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GND</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2198552700"/>
                  </a:ext>
                </a:extLst>
              </a:tr>
              <a:tr h="352879">
                <a:tc vMerge="1">
                  <a:txBody>
                    <a:bodyPr/>
                    <a:lstStyle/>
                    <a:p>
                      <a:endParaRPr lang="en-US"/>
                    </a:p>
                  </a:txBody>
                  <a:tcPr/>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DATA (OUT)</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A2</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3669659021"/>
                  </a:ext>
                </a:extLst>
              </a:tr>
              <a:tr h="529317">
                <a:tc rowSpan="4">
                  <a:txBody>
                    <a:bodyPr/>
                    <a:lstStyle/>
                    <a:p>
                      <a:pPr marL="0" marR="0">
                        <a:lnSpc>
                          <a:spcPct val="115000"/>
                        </a:lnSpc>
                        <a:spcBef>
                          <a:spcPts val="0"/>
                        </a:spcBef>
                        <a:spcAft>
                          <a:spcPts val="0"/>
                        </a:spcAft>
                      </a:pPr>
                      <a:r>
                        <a:rPr lang="en-US" sz="900" kern="0">
                          <a:solidFill>
                            <a:schemeClr val="tx1">
                              <a:lumMod val="95000"/>
                              <a:lumOff val="5000"/>
                            </a:schemeClr>
                          </a:solidFill>
                          <a:effectLst/>
                        </a:rPr>
                        <a:t>LoRa Transmitter</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VCC</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3.3V</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1593436305"/>
                  </a:ext>
                </a:extLst>
              </a:tr>
              <a:tr h="200457">
                <a:tc vMerge="1">
                  <a:txBody>
                    <a:bodyPr/>
                    <a:lstStyle/>
                    <a:p>
                      <a:endParaRPr lang="en-US"/>
                    </a:p>
                  </a:txBody>
                  <a:tcPr/>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GND</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GND</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2399783369"/>
                  </a:ext>
                </a:extLst>
              </a:tr>
              <a:tr h="352879">
                <a:tc vMerge="1">
                  <a:txBody>
                    <a:bodyPr/>
                    <a:lstStyle/>
                    <a:p>
                      <a:endParaRPr lang="en-US"/>
                    </a:p>
                  </a:txBody>
                  <a:tcPr/>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RX</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RX1</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426834911"/>
                  </a:ext>
                </a:extLst>
              </a:tr>
              <a:tr h="352879">
                <a:tc vMerge="1">
                  <a:txBody>
                    <a:bodyPr/>
                    <a:lstStyle/>
                    <a:p>
                      <a:endParaRPr lang="en-US"/>
                    </a:p>
                  </a:txBody>
                  <a:tcPr/>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TX</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TX1</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4018787623"/>
                  </a:ext>
                </a:extLst>
              </a:tr>
            </a:tbl>
          </a:graphicData>
        </a:graphic>
      </p:graphicFrame>
      <p:sp>
        <p:nvSpPr>
          <p:cNvPr id="10" name="TextBox 9">
            <a:extLst>
              <a:ext uri="{FF2B5EF4-FFF2-40B4-BE49-F238E27FC236}">
                <a16:creationId xmlns:a16="http://schemas.microsoft.com/office/drawing/2014/main" id="{7B7F1CB1-7DFD-115E-216C-56157637168F}"/>
              </a:ext>
            </a:extLst>
          </p:cNvPr>
          <p:cNvSpPr txBox="1"/>
          <p:nvPr/>
        </p:nvSpPr>
        <p:spPr>
          <a:xfrm>
            <a:off x="1295781" y="1309343"/>
            <a:ext cx="2210862" cy="461665"/>
          </a:xfrm>
          <a:prstGeom prst="rect">
            <a:avLst/>
          </a:prstGeom>
          <a:noFill/>
        </p:spPr>
        <p:txBody>
          <a:bodyPr wrap="none" rtlCol="0">
            <a:spAutoFit/>
          </a:bodyPr>
          <a:lstStyle/>
          <a:p>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Pin Connection</a:t>
            </a:r>
          </a:p>
        </p:txBody>
      </p:sp>
    </p:spTree>
    <p:extLst>
      <p:ext uri="{BB962C8B-B14F-4D97-AF65-F5344CB8AC3E}">
        <p14:creationId xmlns:p14="http://schemas.microsoft.com/office/powerpoint/2010/main" val="1159840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991A38-315F-5BCC-7F79-EC12A4BF5B0C}"/>
              </a:ext>
            </a:extLst>
          </p:cNvPr>
          <p:cNvSpPr txBox="1"/>
          <p:nvPr/>
        </p:nvSpPr>
        <p:spPr>
          <a:xfrm>
            <a:off x="1370427" y="102637"/>
            <a:ext cx="3113096" cy="584775"/>
          </a:xfrm>
          <a:prstGeom prst="rect">
            <a:avLst/>
          </a:prstGeom>
          <a:noFill/>
        </p:spPr>
        <p:txBody>
          <a:bodyPr wrap="none" rtlCol="0">
            <a:spAutoFit/>
          </a:bodyPr>
          <a:lstStyle/>
          <a:p>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Circuit Diagram  </a:t>
            </a:r>
          </a:p>
        </p:txBody>
      </p:sp>
      <p:sp>
        <p:nvSpPr>
          <p:cNvPr id="3" name="TextBox 2">
            <a:extLst>
              <a:ext uri="{FF2B5EF4-FFF2-40B4-BE49-F238E27FC236}">
                <a16:creationId xmlns:a16="http://schemas.microsoft.com/office/drawing/2014/main" id="{10AE740F-C113-3D99-D1F9-709B4D374FB7}"/>
              </a:ext>
            </a:extLst>
          </p:cNvPr>
          <p:cNvSpPr txBox="1"/>
          <p:nvPr/>
        </p:nvSpPr>
        <p:spPr>
          <a:xfrm>
            <a:off x="6882282" y="584775"/>
            <a:ext cx="2978701" cy="584775"/>
          </a:xfrm>
          <a:prstGeom prst="rect">
            <a:avLst/>
          </a:prstGeom>
          <a:noFill/>
        </p:spPr>
        <p:txBody>
          <a:bodyPr wrap="none" rtlCol="0">
            <a:spAutoFit/>
          </a:bodyPr>
          <a:lstStyle/>
          <a:p>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Receiver Section</a:t>
            </a:r>
          </a:p>
        </p:txBody>
      </p:sp>
      <p:graphicFrame>
        <p:nvGraphicFramePr>
          <p:cNvPr id="9" name="Table 8">
            <a:extLst>
              <a:ext uri="{FF2B5EF4-FFF2-40B4-BE49-F238E27FC236}">
                <a16:creationId xmlns:a16="http://schemas.microsoft.com/office/drawing/2014/main" id="{1FCDB353-A5FA-D490-E34D-FD164310324B}"/>
              </a:ext>
            </a:extLst>
          </p:cNvPr>
          <p:cNvGraphicFramePr>
            <a:graphicFrameLocks noGrp="1"/>
          </p:cNvGraphicFramePr>
          <p:nvPr>
            <p:extLst>
              <p:ext uri="{D42A27DB-BD31-4B8C-83A1-F6EECF244321}">
                <p14:modId xmlns:p14="http://schemas.microsoft.com/office/powerpoint/2010/main" val="59348570"/>
              </p:ext>
            </p:extLst>
          </p:nvPr>
        </p:nvGraphicFramePr>
        <p:xfrm>
          <a:off x="381245" y="1771008"/>
          <a:ext cx="4349375" cy="3150125"/>
        </p:xfrm>
        <a:graphic>
          <a:graphicData uri="http://schemas.openxmlformats.org/drawingml/2006/table">
            <a:tbl>
              <a:tblPr firstRow="1" firstCol="1" bandRow="1">
                <a:tableStyleId>{7DF18680-E054-41AD-8BC1-D1AEF772440D}</a:tableStyleId>
              </a:tblPr>
              <a:tblGrid>
                <a:gridCol w="1180646">
                  <a:extLst>
                    <a:ext uri="{9D8B030D-6E8A-4147-A177-3AD203B41FA5}">
                      <a16:colId xmlns:a16="http://schemas.microsoft.com/office/drawing/2014/main" val="4218141669"/>
                    </a:ext>
                  </a:extLst>
                </a:gridCol>
                <a:gridCol w="1414574">
                  <a:extLst>
                    <a:ext uri="{9D8B030D-6E8A-4147-A177-3AD203B41FA5}">
                      <a16:colId xmlns:a16="http://schemas.microsoft.com/office/drawing/2014/main" val="1004294431"/>
                    </a:ext>
                  </a:extLst>
                </a:gridCol>
                <a:gridCol w="1754155">
                  <a:extLst>
                    <a:ext uri="{9D8B030D-6E8A-4147-A177-3AD203B41FA5}">
                      <a16:colId xmlns:a16="http://schemas.microsoft.com/office/drawing/2014/main" val="3881396273"/>
                    </a:ext>
                  </a:extLst>
                </a:gridCol>
              </a:tblGrid>
              <a:tr h="542984">
                <a:tc>
                  <a:txBody>
                    <a:bodyPr/>
                    <a:lstStyle/>
                    <a:p>
                      <a:pPr marL="0" marR="0" algn="ctr">
                        <a:lnSpc>
                          <a:spcPct val="115000"/>
                        </a:lnSpc>
                        <a:spcBef>
                          <a:spcPts val="0"/>
                        </a:spcBef>
                        <a:spcAft>
                          <a:spcPts val="0"/>
                        </a:spcAft>
                      </a:pPr>
                      <a:r>
                        <a:rPr lang="en-US" sz="900" kern="0" dirty="0">
                          <a:solidFill>
                            <a:schemeClr val="tx1">
                              <a:lumMod val="95000"/>
                              <a:lumOff val="5000"/>
                            </a:schemeClr>
                          </a:solidFill>
                          <a:effectLst/>
                        </a:rPr>
                        <a:t>Component</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gn="ctr">
                        <a:lnSpc>
                          <a:spcPct val="115000"/>
                        </a:lnSpc>
                        <a:spcBef>
                          <a:spcPts val="0"/>
                        </a:spcBef>
                        <a:spcAft>
                          <a:spcPts val="0"/>
                        </a:spcAft>
                      </a:pPr>
                      <a:r>
                        <a:rPr lang="en-US" sz="900" kern="0" dirty="0">
                          <a:solidFill>
                            <a:schemeClr val="tx1">
                              <a:lumMod val="95000"/>
                              <a:lumOff val="5000"/>
                            </a:schemeClr>
                          </a:solidFill>
                          <a:effectLst/>
                        </a:rPr>
                        <a:t>Pin Name</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gn="ctr">
                        <a:lnSpc>
                          <a:spcPct val="115000"/>
                        </a:lnSpc>
                        <a:spcBef>
                          <a:spcPts val="0"/>
                        </a:spcBef>
                        <a:spcAft>
                          <a:spcPts val="0"/>
                        </a:spcAft>
                      </a:pPr>
                      <a:r>
                        <a:rPr lang="en-US" sz="900" kern="0">
                          <a:solidFill>
                            <a:schemeClr val="tx1">
                              <a:lumMod val="95000"/>
                              <a:lumOff val="5000"/>
                            </a:schemeClr>
                          </a:solidFill>
                          <a:effectLst/>
                        </a:rPr>
                        <a:t>Connected To (Arduino Mega Pin)</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171577641"/>
                  </a:ext>
                </a:extLst>
              </a:tr>
              <a:tr h="477239">
                <a:tc rowSpan="3">
                  <a:txBody>
                    <a:bodyPr/>
                    <a:lstStyle/>
                    <a:p>
                      <a:pPr marL="0" marR="0">
                        <a:lnSpc>
                          <a:spcPct val="115000"/>
                        </a:lnSpc>
                        <a:spcBef>
                          <a:spcPts val="0"/>
                        </a:spcBef>
                        <a:spcAft>
                          <a:spcPts val="0"/>
                        </a:spcAft>
                      </a:pPr>
                      <a:r>
                        <a:rPr lang="en-US" sz="900" kern="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Esp 32 module</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Rx2</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Tx2</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852904177"/>
                  </a:ext>
                </a:extLst>
              </a:tr>
              <a:tr h="358369">
                <a:tc vMerge="1">
                  <a:txBody>
                    <a:bodyPr/>
                    <a:lstStyle/>
                    <a:p>
                      <a:endParaRPr lang="en-US"/>
                    </a:p>
                  </a:txBody>
                  <a:tcPr/>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Tx2</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Rx2</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3800758488"/>
                  </a:ext>
                </a:extLst>
              </a:tr>
              <a:tr h="477239">
                <a:tc vMerge="1">
                  <a:txBody>
                    <a:bodyPr/>
                    <a:lstStyle/>
                    <a:p>
                      <a:endParaRPr lang="en-US"/>
                    </a:p>
                  </a:txBody>
                  <a:tcPr/>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GND</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GND</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28095946"/>
                  </a:ext>
                </a:extLst>
              </a:tr>
              <a:tr h="477239">
                <a:tc rowSpan="4">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LoRa Receiver</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VCC</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3.3V</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1593436305"/>
                  </a:ext>
                </a:extLst>
              </a:tr>
              <a:tr h="180735">
                <a:tc vMerge="1">
                  <a:txBody>
                    <a:bodyPr/>
                    <a:lstStyle/>
                    <a:p>
                      <a:endParaRPr lang="en-US"/>
                    </a:p>
                  </a:txBody>
                  <a:tcPr/>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GND</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GND</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2399783369"/>
                  </a:ext>
                </a:extLst>
              </a:tr>
              <a:tr h="318160">
                <a:tc vMerge="1">
                  <a:txBody>
                    <a:bodyPr/>
                    <a:lstStyle/>
                    <a:p>
                      <a:endParaRPr lang="en-US"/>
                    </a:p>
                  </a:txBody>
                  <a:tcPr/>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RX</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RX1</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426834911"/>
                  </a:ext>
                </a:extLst>
              </a:tr>
              <a:tr h="318160">
                <a:tc vMerge="1">
                  <a:txBody>
                    <a:bodyPr/>
                    <a:lstStyle/>
                    <a:p>
                      <a:endParaRPr lang="en-US"/>
                    </a:p>
                  </a:txBody>
                  <a:tcPr/>
                </a:tc>
                <a:tc>
                  <a:txBody>
                    <a:bodyPr/>
                    <a:lstStyle/>
                    <a:p>
                      <a:pPr marL="0" marR="0">
                        <a:lnSpc>
                          <a:spcPct val="115000"/>
                        </a:lnSpc>
                        <a:spcBef>
                          <a:spcPts val="0"/>
                        </a:spcBef>
                        <a:spcAft>
                          <a:spcPts val="0"/>
                        </a:spcAft>
                      </a:pPr>
                      <a:r>
                        <a:rPr lang="en-US" sz="900" kern="0">
                          <a:solidFill>
                            <a:schemeClr val="tx1">
                              <a:lumMod val="95000"/>
                              <a:lumOff val="5000"/>
                            </a:schemeClr>
                          </a:solidFill>
                          <a:effectLst/>
                        </a:rPr>
                        <a:t>TX</a:t>
                      </a:r>
                      <a:endParaRPr lang="en-US" sz="900" kern="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tc>
                  <a:txBody>
                    <a:bodyPr/>
                    <a:lstStyle/>
                    <a:p>
                      <a:pPr marL="0" marR="0">
                        <a:lnSpc>
                          <a:spcPct val="115000"/>
                        </a:lnSpc>
                        <a:spcBef>
                          <a:spcPts val="0"/>
                        </a:spcBef>
                        <a:spcAft>
                          <a:spcPts val="0"/>
                        </a:spcAft>
                      </a:pPr>
                      <a:r>
                        <a:rPr lang="en-US" sz="900" kern="0" dirty="0">
                          <a:solidFill>
                            <a:schemeClr val="tx1">
                              <a:lumMod val="95000"/>
                              <a:lumOff val="5000"/>
                            </a:schemeClr>
                          </a:solidFill>
                          <a:effectLst/>
                        </a:rPr>
                        <a:t>TX1</a:t>
                      </a:r>
                      <a:endParaRPr lang="en-US" sz="9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26" marR="53126" marT="0" marB="0"/>
                </a:tc>
                <a:extLst>
                  <a:ext uri="{0D108BD9-81ED-4DB2-BD59-A6C34878D82A}">
                    <a16:rowId xmlns:a16="http://schemas.microsoft.com/office/drawing/2014/main" val="4018787623"/>
                  </a:ext>
                </a:extLst>
              </a:tr>
            </a:tbl>
          </a:graphicData>
        </a:graphic>
      </p:graphicFrame>
      <p:sp>
        <p:nvSpPr>
          <p:cNvPr id="10" name="TextBox 9">
            <a:extLst>
              <a:ext uri="{FF2B5EF4-FFF2-40B4-BE49-F238E27FC236}">
                <a16:creationId xmlns:a16="http://schemas.microsoft.com/office/drawing/2014/main" id="{7B7F1CB1-7DFD-115E-216C-56157637168F}"/>
              </a:ext>
            </a:extLst>
          </p:cNvPr>
          <p:cNvSpPr txBox="1"/>
          <p:nvPr/>
        </p:nvSpPr>
        <p:spPr>
          <a:xfrm>
            <a:off x="1295781" y="1309343"/>
            <a:ext cx="2210862" cy="461665"/>
          </a:xfrm>
          <a:prstGeom prst="rect">
            <a:avLst/>
          </a:prstGeom>
          <a:noFill/>
        </p:spPr>
        <p:txBody>
          <a:bodyPr wrap="none" rtlCol="0">
            <a:spAutoFit/>
          </a:bodyPr>
          <a:lstStyle/>
          <a:p>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Pin Connection</a:t>
            </a:r>
          </a:p>
        </p:txBody>
      </p:sp>
      <p:pic>
        <p:nvPicPr>
          <p:cNvPr id="5" name="Picture 4">
            <a:extLst>
              <a:ext uri="{FF2B5EF4-FFF2-40B4-BE49-F238E27FC236}">
                <a16:creationId xmlns:a16="http://schemas.microsoft.com/office/drawing/2014/main" id="{E04EBC2B-CA75-1335-E630-7F38B01F907C}"/>
              </a:ext>
            </a:extLst>
          </p:cNvPr>
          <p:cNvPicPr>
            <a:picLocks noChangeAspect="1"/>
          </p:cNvPicPr>
          <p:nvPr/>
        </p:nvPicPr>
        <p:blipFill>
          <a:blip r:embed="rId2"/>
          <a:stretch>
            <a:fillRect/>
          </a:stretch>
        </p:blipFill>
        <p:spPr>
          <a:xfrm>
            <a:off x="4887970" y="1309343"/>
            <a:ext cx="7200913" cy="5036044"/>
          </a:xfrm>
          <a:prstGeom prst="rect">
            <a:avLst/>
          </a:prstGeom>
        </p:spPr>
      </p:pic>
    </p:spTree>
    <p:extLst>
      <p:ext uri="{BB962C8B-B14F-4D97-AF65-F5344CB8AC3E}">
        <p14:creationId xmlns:p14="http://schemas.microsoft.com/office/powerpoint/2010/main" val="3347062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3312</TotalTime>
  <Words>2361</Words>
  <Application>Microsoft Office PowerPoint</Application>
  <PresentationFormat>Widescreen</PresentationFormat>
  <Paragraphs>378</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Aptos</vt:lpstr>
      <vt:lpstr>Aptos Display</vt:lpstr>
      <vt:lpstr>Arial</vt:lpstr>
      <vt:lpstr>Calibri</vt:lpstr>
      <vt:lpstr>Courier New</vt:lpstr>
      <vt:lpstr>Segoe UI Emoji</vt:lpstr>
      <vt:lpstr>Segoe UI Symbol</vt:lpstr>
      <vt:lpstr>Symbol</vt:lpstr>
      <vt:lpstr>Times New Roman</vt:lpstr>
      <vt:lpstr>Wingdings</vt:lpstr>
      <vt:lpstr>Office Theme</vt:lpstr>
      <vt:lpstr> </vt:lpstr>
      <vt:lpstr>Acknowledgement</vt:lpstr>
      <vt:lpstr>Objective</vt:lpstr>
      <vt:lpstr>Historical Evidence of Landslides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ABHISHEK DEBNATH</dc:creator>
  <cp:lastModifiedBy>ABHISHEK DEBNATH</cp:lastModifiedBy>
  <cp:revision>27</cp:revision>
  <dcterms:created xsi:type="dcterms:W3CDTF">2025-03-10T09:11:38Z</dcterms:created>
  <dcterms:modified xsi:type="dcterms:W3CDTF">2025-04-29T04:05:52Z</dcterms:modified>
</cp:coreProperties>
</file>